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4" r:id="rId20"/>
    <p:sldId id="275" r:id="rId21"/>
    <p:sldId id="273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E0C535A-761A-4339-90DC-318240D2EAFA}" type="datetimeFigureOut">
              <a:rPr lang="en-US"/>
              <a:pPr>
                <a:defRPr/>
              </a:pPr>
              <a:t>3/16/12</a:t>
            </a:fld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FDB9F6D-49BB-4B74-92D2-596EF881C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00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ook Antiqu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pPr>
              <a:defRPr/>
            </a:pPr>
            <a:fld id="{546D564B-A6D5-43A1-A650-2FC0A17A0528}" type="datetimeFigureOut">
              <a:rPr lang="en-US"/>
              <a:pPr>
                <a:defRPr/>
              </a:pPr>
              <a:t>3/16/12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ook Antiqu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pPr>
              <a:defRPr/>
            </a:pPr>
            <a:fld id="{2A6CC290-453D-4B68-8148-37AADA346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78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759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59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72C7D-445A-4BAB-843A-D87F4A278B9B}" type="datetimeFigureOut">
              <a:rPr lang="en-US"/>
              <a:pPr>
                <a:defRPr/>
              </a:pPr>
              <a:t>3/16/12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EC5A4-D4DB-4DB6-ACF9-0A9A13CEE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23EA0-28BD-4ACE-A6CA-D0E0A405D893}" type="datetimeFigureOut">
              <a:rPr lang="en-US"/>
              <a:pPr>
                <a:defRPr/>
              </a:pPr>
              <a:t>3/16/12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13B11-123E-40C2-912D-714C09165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94BFF-C1F8-4BB1-B236-9F652B812FDB}" type="datetimeFigureOut">
              <a:rPr lang="en-US"/>
              <a:pPr>
                <a:defRPr/>
              </a:pPr>
              <a:t>3/16/12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55165-7F50-4DF9-8852-4DD3C1AF9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0F7D9-AC92-4B0F-A806-0638B3518355}" type="datetimeFigureOut">
              <a:rPr lang="en-US"/>
              <a:pPr>
                <a:defRPr/>
              </a:pPr>
              <a:t>3/16/12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AEF2C-2C7D-4501-9BB7-E867718DE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F32AF-A870-4578-B1D5-03FDECB520B5}" type="datetimeFigureOut">
              <a:rPr lang="en-US"/>
              <a:pPr>
                <a:defRPr/>
              </a:pPr>
              <a:t>3/16/12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2C3D5-447C-4846-981A-DBF94FA92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7E014-6B7C-4C0F-B75B-783A2C0E4544}" type="datetimeFigureOut">
              <a:rPr lang="en-US"/>
              <a:pPr>
                <a:defRPr/>
              </a:pPr>
              <a:t>3/16/12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12FC6-A32E-425D-B31D-FE1BA5211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CC46C-B0A5-4D9E-ABC4-4E77C174E8FD}" type="datetimeFigureOut">
              <a:rPr lang="en-US"/>
              <a:pPr>
                <a:defRPr/>
              </a:pPr>
              <a:t>3/16/12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825CE-E736-4AF4-8267-CCBAE5BE7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2226-A920-43AE-BD8D-50301BFAF36E}" type="datetimeFigureOut">
              <a:rPr lang="en-US"/>
              <a:pPr>
                <a:defRPr/>
              </a:pPr>
              <a:t>3/16/12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C83CD-9E82-408D-A222-989134DF5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23B7A-2D36-430C-8F68-8198F771DDB1}" type="datetimeFigureOut">
              <a:rPr lang="en-US"/>
              <a:pPr>
                <a:defRPr/>
              </a:pPr>
              <a:t>3/16/12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BFDBA-1046-4819-B8A0-F0C588AFD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F6279-177D-431A-8C7F-1BF98E6743CC}" type="datetimeFigureOut">
              <a:rPr lang="en-US"/>
              <a:pPr>
                <a:defRPr/>
              </a:pPr>
              <a:t>3/16/12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17AC8-CD85-4F1E-81D4-11E9C24B4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AA8F5-A2AA-42ED-9055-367471D7B3D2}" type="datetimeFigureOut">
              <a:rPr lang="en-US"/>
              <a:pPr>
                <a:defRPr/>
              </a:pPr>
              <a:t>3/16/12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1A604-BE60-4DDB-8CC8-9984FDFB8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255D299B-E974-46CC-9701-4B45BC9F8AE4}" type="datetimeFigureOut">
              <a:rPr lang="en-US"/>
              <a:pPr>
                <a:defRPr/>
              </a:pPr>
              <a:t>3/16/12</a:t>
            </a:fld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CDB7B6A-3D0B-440B-9061-22DCFC2D6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656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56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56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56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57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657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57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7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657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kern="1200" cap="all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2012 </a:t>
            </a:r>
            <a:r>
              <a:rPr lang="en-US" sz="7200" kern="1200" cap="all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Geography</a:t>
            </a:r>
            <a:r>
              <a:rPr lang="en-US" sz="4800" kern="1200" cap="all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Bowl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265488"/>
            <a:ext cx="6400800" cy="1684337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00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800"/>
              <a:t>Classroom Competition Questions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Question Eight 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36525" indent="-136525" eaLnBrk="1" hangingPunct="1">
              <a:buFont typeface="Wingdings" pitchFamily="2" charset="2"/>
              <a:buNone/>
              <a:defRPr/>
            </a:pPr>
            <a:endParaRPr lang="en-US" sz="4400"/>
          </a:p>
          <a:p>
            <a:pPr marL="136525" indent="-136525" algn="ctr" eaLnBrk="1" hangingPunct="1">
              <a:buFont typeface="Wingdings" pitchFamily="2" charset="2"/>
              <a:buNone/>
              <a:defRPr/>
            </a:pPr>
            <a:r>
              <a:rPr lang="en-US" sz="4400"/>
              <a:t>The York River empties into the Chesapeake Bay from which </a:t>
            </a:r>
          </a:p>
          <a:p>
            <a:pPr marL="136525" indent="-136525" algn="ctr" eaLnBrk="1" hangingPunct="1">
              <a:buFont typeface="Wingdings" pitchFamily="2" charset="2"/>
              <a:buNone/>
              <a:defRPr/>
            </a:pPr>
            <a:r>
              <a:rPr lang="en-US" sz="4400"/>
              <a:t>state –</a:t>
            </a:r>
          </a:p>
          <a:p>
            <a:pPr marL="136525" indent="-136525" algn="ctr" eaLnBrk="1" hangingPunct="1">
              <a:buFont typeface="Wingdings" pitchFamily="2" charset="2"/>
              <a:buNone/>
              <a:defRPr/>
            </a:pPr>
            <a:r>
              <a:rPr lang="en-US" sz="4400"/>
              <a:t>Virginia or Massachusetts?</a:t>
            </a:r>
          </a:p>
          <a:p>
            <a:pPr marL="136525" indent="-136525" eaLnBrk="1" hangingPunct="1">
              <a:buFont typeface="Wingdings" pitchFamily="2" charset="2"/>
              <a:buNone/>
              <a:defRPr/>
            </a:pPr>
            <a:endParaRPr lang="en-US" sz="4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Question Nine 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36525" indent="-136525" algn="ctr" eaLnBrk="1" hangingPunct="1">
              <a:buFont typeface="Wingdings" pitchFamily="2" charset="2"/>
              <a:buNone/>
            </a:pPr>
            <a:r>
              <a:rPr lang="en-US" sz="2400" smtClean="0"/>
              <a:t>(Students may use US map.)</a:t>
            </a:r>
          </a:p>
          <a:p>
            <a:pPr marL="136525" indent="-136525" algn="ctr" eaLnBrk="1" hangingPunct="1">
              <a:buFont typeface="Wingdings" pitchFamily="2" charset="2"/>
              <a:buNone/>
            </a:pPr>
            <a:r>
              <a:rPr lang="en-US" sz="4400" smtClean="0"/>
              <a:t>The easternmost point of land in the contiguous 48 states lies in which state –</a:t>
            </a:r>
          </a:p>
          <a:p>
            <a:pPr marL="136525" indent="-136525" algn="ctr" eaLnBrk="1" hangingPunct="1">
              <a:buFont typeface="Wingdings" pitchFamily="2" charset="2"/>
              <a:buNone/>
            </a:pPr>
            <a:r>
              <a:rPr lang="en-US" sz="4400" smtClean="0"/>
              <a:t>Maine  or Delaware?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3550" y="311150"/>
            <a:ext cx="8229600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Question Ten 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smtClean="0"/>
              <a:t>(Students may use the World map.)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0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400" smtClean="0"/>
              <a:t>Which continent is crossed by every line of longitude?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Question Eleven 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36525" indent="-136525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(Students may use the World map.)</a:t>
            </a:r>
            <a:r>
              <a:rPr lang="en-US" sz="4400" smtClean="0"/>
              <a:t> </a:t>
            </a:r>
          </a:p>
          <a:p>
            <a:pPr marL="136525" indent="-136525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mtClean="0"/>
          </a:p>
          <a:p>
            <a:pPr marL="136525" indent="-136525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4400" smtClean="0"/>
              <a:t>Adelaide, Melbourne, and Brisbane are state capitals on which continent?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Question Twelve 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36525" indent="-136525" eaLnBrk="1" hangingPunct="1">
              <a:buFont typeface="Wingdings" pitchFamily="2" charset="2"/>
              <a:buNone/>
              <a:defRPr/>
            </a:pPr>
            <a:endParaRPr lang="en-US" sz="4400"/>
          </a:p>
          <a:p>
            <a:pPr marL="136525" indent="-136525" algn="ctr" eaLnBrk="1" hangingPunct="1">
              <a:buFont typeface="Wingdings" pitchFamily="2" charset="2"/>
              <a:buNone/>
              <a:defRPr/>
            </a:pPr>
            <a:r>
              <a:rPr lang="en-US" sz="4400"/>
              <a:t>Which continent has the world’s longest river and the largest hot desert?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Question Thirteen 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36525" indent="-136525" eaLnBrk="1" hangingPunct="1">
              <a:buFont typeface="Wingdings" pitchFamily="2" charset="2"/>
              <a:buNone/>
              <a:defRPr/>
            </a:pPr>
            <a:endParaRPr lang="en-US" sz="4400"/>
          </a:p>
          <a:p>
            <a:pPr marL="136525" indent="-136525" algn="ctr" eaLnBrk="1" hangingPunct="1">
              <a:buFont typeface="Wingdings" pitchFamily="2" charset="2"/>
              <a:buNone/>
              <a:defRPr/>
            </a:pPr>
            <a:r>
              <a:rPr lang="en-US" sz="4400"/>
              <a:t>Which country is North America’s second most populous country—United States or Mexico?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Question Fourteen 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36525" indent="-136525" eaLnBrk="1" hangingPunct="1">
              <a:buFont typeface="Wingdings" pitchFamily="2" charset="2"/>
              <a:buNone/>
              <a:defRPr/>
            </a:pPr>
            <a:endParaRPr lang="en-US" sz="4400"/>
          </a:p>
          <a:p>
            <a:pPr marL="136525" indent="-136525" algn="ctr" eaLnBrk="1" hangingPunct="1">
              <a:buFont typeface="Wingdings" pitchFamily="2" charset="2"/>
              <a:buNone/>
              <a:defRPr/>
            </a:pPr>
            <a:r>
              <a:rPr lang="en-US" sz="4400"/>
              <a:t>The Mekong River Delta is a rice-producing region in which country—</a:t>
            </a:r>
          </a:p>
          <a:p>
            <a:pPr marL="136525" indent="-136525" algn="ctr" eaLnBrk="1" hangingPunct="1">
              <a:buFont typeface="Wingdings" pitchFamily="2" charset="2"/>
              <a:buNone/>
              <a:defRPr/>
            </a:pPr>
            <a:r>
              <a:rPr lang="en-US" sz="4400"/>
              <a:t>Vietnam or Nepal?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Question Fifteen 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36525" indent="-136525" eaLnBrk="1" hangingPunct="1">
              <a:buFont typeface="Wingdings" pitchFamily="2" charset="2"/>
              <a:buNone/>
              <a:defRPr/>
            </a:pPr>
            <a:endParaRPr lang="en-US" sz="4400"/>
          </a:p>
          <a:p>
            <a:pPr marL="136525" indent="-136525" algn="ctr" eaLnBrk="1" hangingPunct="1">
              <a:buFont typeface="Wingdings" pitchFamily="2" charset="2"/>
              <a:buNone/>
              <a:defRPr/>
            </a:pPr>
            <a:r>
              <a:rPr lang="en-US" sz="4400"/>
              <a:t>Which mountain range in Russia serves as the border between Europe and Asia—</a:t>
            </a:r>
          </a:p>
          <a:p>
            <a:pPr marL="136525" indent="-136525" algn="ctr" eaLnBrk="1" hangingPunct="1">
              <a:buFont typeface="Wingdings" pitchFamily="2" charset="2"/>
              <a:buNone/>
              <a:defRPr/>
            </a:pPr>
            <a:r>
              <a:rPr lang="en-US" sz="4400"/>
              <a:t>the Himalayas or the Urals?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Question Sixteen 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36525" indent="-136525" eaLnBrk="1" hangingPunct="1">
              <a:buFont typeface="Wingdings" pitchFamily="2" charset="2"/>
              <a:buNone/>
              <a:defRPr/>
            </a:pPr>
            <a:endParaRPr lang="en-US" sz="4400"/>
          </a:p>
          <a:p>
            <a:pPr marL="136525" indent="-136525" algn="ctr" eaLnBrk="1" hangingPunct="1">
              <a:buFont typeface="Wingdings" pitchFamily="2" charset="2"/>
              <a:buNone/>
              <a:defRPr/>
            </a:pPr>
            <a:r>
              <a:rPr lang="en-US" sz="4400"/>
              <a:t>Murals, such as those by artist and political activist Diego Rivera, are a popular form of art in which North American country?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Question Seventeen 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36525" indent="-136525" eaLnBrk="1" hangingPunct="1">
              <a:buFont typeface="Wingdings" pitchFamily="2" charset="2"/>
              <a:buNone/>
              <a:defRPr/>
            </a:pPr>
            <a:endParaRPr lang="en-US" sz="4400"/>
          </a:p>
          <a:p>
            <a:pPr marL="136525" indent="-136525" algn="ctr" eaLnBrk="1" hangingPunct="1">
              <a:buFont typeface="Wingdings" pitchFamily="2" charset="2"/>
              <a:buNone/>
              <a:defRPr/>
            </a:pPr>
            <a:r>
              <a:rPr lang="en-US" sz="4400"/>
              <a:t>Name the easternmost island country of the Caribbean that is internationally known for cricket playing.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Note to Students: 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following questions represent question types used in each of the 7 rounds of the grade level National Geography Bee competitions. </a:t>
            </a:r>
          </a:p>
          <a:p>
            <a:pPr lvl="1" eaLnBrk="1" hangingPunct="1">
              <a:defRPr/>
            </a:pPr>
            <a:r>
              <a:rPr lang="en-US"/>
              <a:t>Round One: U.S. Geography; </a:t>
            </a:r>
          </a:p>
          <a:p>
            <a:pPr lvl="1" eaLnBrk="1" hangingPunct="1">
              <a:defRPr/>
            </a:pPr>
            <a:r>
              <a:rPr lang="en-US"/>
              <a:t>Round Two: U.S. Geographic Comparisons; </a:t>
            </a:r>
          </a:p>
          <a:p>
            <a:pPr lvl="1" eaLnBrk="1" hangingPunct="1">
              <a:defRPr/>
            </a:pPr>
            <a:r>
              <a:rPr lang="en-US"/>
              <a:t>Round Three: U.S. Physical Geography; </a:t>
            </a:r>
          </a:p>
          <a:p>
            <a:pPr lvl="1" eaLnBrk="1" hangingPunct="1">
              <a:defRPr/>
            </a:pPr>
            <a:r>
              <a:rPr lang="en-US"/>
              <a:t>Round Four: Continents; </a:t>
            </a:r>
          </a:p>
          <a:p>
            <a:pPr lvl="1" eaLnBrk="1" hangingPunct="1">
              <a:defRPr/>
            </a:pPr>
            <a:r>
              <a:rPr lang="en-US"/>
              <a:t>Round Five: World Geography; </a:t>
            </a:r>
          </a:p>
          <a:p>
            <a:pPr lvl="1" eaLnBrk="1" hangingPunct="1">
              <a:defRPr/>
            </a:pPr>
            <a:r>
              <a:rPr lang="en-US"/>
              <a:t>Round Six: Cultural Geography; and </a:t>
            </a:r>
          </a:p>
          <a:p>
            <a:pPr lvl="1" eaLnBrk="1" hangingPunct="1">
              <a:defRPr/>
            </a:pPr>
            <a:r>
              <a:rPr lang="en-US"/>
              <a:t>Round Seven: Odd Item Out.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Question Eighteen 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36525" indent="-136525" eaLnBrk="1" hangingPunct="1">
              <a:buFont typeface="Wingdings" pitchFamily="2" charset="2"/>
              <a:buNone/>
              <a:defRPr/>
            </a:pPr>
            <a:endParaRPr lang="en-US" sz="4400"/>
          </a:p>
          <a:p>
            <a:pPr marL="136525" indent="-136525" algn="ctr" eaLnBrk="1" hangingPunct="1">
              <a:buFont typeface="Wingdings" pitchFamily="2" charset="2"/>
              <a:buNone/>
              <a:defRPr/>
            </a:pPr>
            <a:r>
              <a:rPr lang="en-US" sz="4400"/>
              <a:t>Which state does not share a border with Minnesota—</a:t>
            </a:r>
          </a:p>
          <a:p>
            <a:pPr marL="136525" indent="-136525" algn="ctr" eaLnBrk="1" hangingPunct="1">
              <a:buFont typeface="Wingdings" pitchFamily="2" charset="2"/>
              <a:buNone/>
              <a:defRPr/>
            </a:pPr>
            <a:r>
              <a:rPr lang="en-US" sz="4400"/>
              <a:t>North Dakota, Iowa, or Missouri?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Question Nineteen 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36525" indent="-136525" eaLnBrk="1" hangingPunct="1">
              <a:buFont typeface="Wingdings" pitchFamily="2" charset="2"/>
              <a:buNone/>
              <a:defRPr/>
            </a:pPr>
            <a:endParaRPr lang="en-US" sz="4400"/>
          </a:p>
          <a:p>
            <a:pPr marL="136525" indent="-136525" algn="ctr" eaLnBrk="1" hangingPunct="1">
              <a:buFont typeface="Wingdings" pitchFamily="2" charset="2"/>
              <a:buNone/>
              <a:defRPr/>
            </a:pPr>
            <a:r>
              <a:rPr lang="en-US" sz="4400"/>
              <a:t>Which state would you not find grizzly bears in the wild—</a:t>
            </a:r>
          </a:p>
          <a:p>
            <a:pPr marL="136525" indent="-136525" algn="ctr" eaLnBrk="1" hangingPunct="1">
              <a:buFont typeface="Wingdings" pitchFamily="2" charset="2"/>
              <a:buNone/>
              <a:defRPr/>
            </a:pPr>
            <a:r>
              <a:rPr lang="en-US" sz="4400"/>
              <a:t>Alaska, Mississippi, or Montana?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Question Twenty 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36525" indent="-136525" eaLnBrk="1" hangingPunct="1">
              <a:buFont typeface="Wingdings" pitchFamily="2" charset="2"/>
              <a:buNone/>
              <a:defRPr/>
            </a:pPr>
            <a:endParaRPr lang="en-US" sz="4400"/>
          </a:p>
          <a:p>
            <a:pPr marL="136525" indent="-136525" algn="ctr" eaLnBrk="1" hangingPunct="1">
              <a:buFont typeface="Wingdings" pitchFamily="2" charset="2"/>
              <a:buNone/>
              <a:defRPr/>
            </a:pPr>
            <a:r>
              <a:rPr lang="en-US" sz="4400"/>
              <a:t>Which state is not a major producer of coal—</a:t>
            </a:r>
          </a:p>
          <a:p>
            <a:pPr marL="136525" indent="-136525" algn="ctr" eaLnBrk="1" hangingPunct="1">
              <a:buFont typeface="Wingdings" pitchFamily="2" charset="2"/>
              <a:buNone/>
              <a:defRPr/>
            </a:pPr>
            <a:r>
              <a:rPr lang="en-US" sz="4400"/>
              <a:t>West Virginia, Indiana, or Delaware?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Question One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36525" indent="-136525" eaLnBrk="1" hangingPunct="1">
              <a:buFont typeface="Wingdings" pitchFamily="2" charset="2"/>
              <a:buNone/>
              <a:defRPr/>
            </a:pPr>
            <a:endParaRPr lang="en-US"/>
          </a:p>
          <a:p>
            <a:pPr marL="136525" indent="-136525" algn="ctr" eaLnBrk="1" hangingPunct="1">
              <a:buFont typeface="Wingdings" pitchFamily="2" charset="2"/>
              <a:buNone/>
              <a:defRPr/>
            </a:pPr>
            <a:r>
              <a:rPr lang="en-US" sz="4400"/>
              <a:t>Which state contains volcanoes that are part of the Ring of Fire—Kansas or Washington?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3550" y="311150"/>
            <a:ext cx="8229600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Question Two 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36525" indent="-136525" algn="ctr" eaLnBrk="1" hangingPunct="1">
              <a:buFont typeface="Wingdings" pitchFamily="2" charset="2"/>
              <a:buNone/>
            </a:pPr>
            <a:endParaRPr lang="en-US" sz="2400" smtClean="0"/>
          </a:p>
          <a:p>
            <a:pPr marL="136525" indent="-136525" algn="ctr" eaLnBrk="1" hangingPunct="1">
              <a:buFont typeface="Wingdings" pitchFamily="2" charset="2"/>
              <a:buNone/>
            </a:pPr>
            <a:r>
              <a:rPr lang="en-US" sz="4400" smtClean="0"/>
              <a:t>Passamaquoddy (PA-she-meh-KWAH-dee) Bay is bordered by Canada’s New Brunswick and the eastern coast of which state—</a:t>
            </a:r>
          </a:p>
          <a:p>
            <a:pPr marL="136525" indent="-136525" algn="ctr" eaLnBrk="1" hangingPunct="1">
              <a:buFont typeface="Wingdings" pitchFamily="2" charset="2"/>
              <a:buNone/>
            </a:pPr>
            <a:r>
              <a:rPr lang="en-US" sz="4400" smtClean="0"/>
              <a:t>Maine or California?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Question Three 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400" smtClean="0"/>
              <a:t>Which largely agricultural state is part of the Deep South–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400" smtClean="0"/>
              <a:t>Indiana or Mississippi?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Question Four 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440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400"/>
              <a:t>Which state has a longer coastline—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400"/>
              <a:t>Connecticut or North Carolina?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Question Five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36525" indent="-136525" eaLnBrk="1" hangingPunct="1">
              <a:buFont typeface="Wingdings" pitchFamily="2" charset="2"/>
              <a:buNone/>
              <a:defRPr/>
            </a:pPr>
            <a:endParaRPr lang="en-US" sz="4400"/>
          </a:p>
          <a:p>
            <a:pPr marL="136525" indent="-136525" algn="ctr" eaLnBrk="1" hangingPunct="1">
              <a:buFont typeface="Wingdings" pitchFamily="2" charset="2"/>
              <a:buNone/>
              <a:defRPr/>
            </a:pPr>
            <a:r>
              <a:rPr lang="en-US" sz="4400"/>
              <a:t>Which state receives more precipitation (rain and snow)—</a:t>
            </a:r>
          </a:p>
          <a:p>
            <a:pPr marL="136525" indent="-136525" algn="ctr" eaLnBrk="1" hangingPunct="1">
              <a:buFont typeface="Wingdings" pitchFamily="2" charset="2"/>
              <a:buNone/>
              <a:defRPr/>
            </a:pPr>
            <a:r>
              <a:rPr lang="en-US" sz="4400"/>
              <a:t>Washington or Nevada?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Question Six 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440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400"/>
              <a:t>Which state provides more cattle—Texas or New Hampshire?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Question Seven 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36525" indent="-136525" eaLnBrk="1" hangingPunct="1">
              <a:buFont typeface="Wingdings" pitchFamily="2" charset="2"/>
              <a:buNone/>
              <a:defRPr/>
            </a:pPr>
            <a:endParaRPr lang="en-US" sz="4400"/>
          </a:p>
          <a:p>
            <a:pPr marL="136525" indent="-136525" algn="ctr" eaLnBrk="1" hangingPunct="1">
              <a:buFont typeface="Wingdings" pitchFamily="2" charset="2"/>
              <a:buNone/>
              <a:defRPr/>
            </a:pPr>
            <a:r>
              <a:rPr lang="en-US" sz="4400"/>
              <a:t>Lakes formed by glaciers dot the landscape in which U.S. state—Hawaii or Minnesota?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75</TotalTime>
  <Words>484</Words>
  <Application>Microsoft Macintosh PowerPoint</Application>
  <PresentationFormat>On-screen Show (4:3)</PresentationFormat>
  <Paragraphs>86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Stream</vt:lpstr>
      <vt:lpstr>2012 Geography Bowl</vt:lpstr>
      <vt:lpstr>Note to Students: </vt:lpstr>
      <vt:lpstr>Question One</vt:lpstr>
      <vt:lpstr>Question Two </vt:lpstr>
      <vt:lpstr>Question Three </vt:lpstr>
      <vt:lpstr>Question Four </vt:lpstr>
      <vt:lpstr>Question Five</vt:lpstr>
      <vt:lpstr>Question Six </vt:lpstr>
      <vt:lpstr>Question Seven </vt:lpstr>
      <vt:lpstr>Question Eight </vt:lpstr>
      <vt:lpstr>Question Nine </vt:lpstr>
      <vt:lpstr>Question Ten </vt:lpstr>
      <vt:lpstr>Question Eleven </vt:lpstr>
      <vt:lpstr>Question Twelve </vt:lpstr>
      <vt:lpstr>Question Thirteen </vt:lpstr>
      <vt:lpstr>Question Fourteen </vt:lpstr>
      <vt:lpstr>Question Fifteen </vt:lpstr>
      <vt:lpstr>Question Sixteen </vt:lpstr>
      <vt:lpstr>Question Seventeen </vt:lpstr>
      <vt:lpstr>Question Eighteen </vt:lpstr>
      <vt:lpstr>Question Nineteen </vt:lpstr>
      <vt:lpstr>Question Twenty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Geography Bowl</dc:title>
  <dc:creator>Owner</dc:creator>
  <cp:lastModifiedBy>Ruth Lyons</cp:lastModifiedBy>
  <cp:revision>12</cp:revision>
  <dcterms:created xsi:type="dcterms:W3CDTF">2012-03-07T03:52:11Z</dcterms:created>
  <dcterms:modified xsi:type="dcterms:W3CDTF">2012-03-16T20:50:58Z</dcterms:modified>
</cp:coreProperties>
</file>