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3" r:id="rId47"/>
    <p:sldId id="304" r:id="rId48"/>
    <p:sldId id="305" r:id="rId49"/>
    <p:sldId id="306" r:id="rId50"/>
    <p:sldId id="307" r:id="rId51"/>
    <p:sldId id="308" r:id="rId52"/>
    <p:sldId id="309" r:id="rId5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1" autoAdjust="0"/>
    <p:restoredTop sz="94671" autoAdjust="0"/>
  </p:normalViewPr>
  <p:slideViewPr>
    <p:cSldViewPr>
      <p:cViewPr>
        <p:scale>
          <a:sx n="91" d="100"/>
          <a:sy n="91" d="100"/>
        </p:scale>
        <p:origin x="-1608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printerSettings" Target="printerSettings/printerSettings1.bin"/><Relationship Id="rId55" Type="http://schemas.openxmlformats.org/officeDocument/2006/relationships/presProps" Target="presProps.xml"/><Relationship Id="rId56" Type="http://schemas.openxmlformats.org/officeDocument/2006/relationships/viewProps" Target="viewProps.xml"/><Relationship Id="rId57" Type="http://schemas.openxmlformats.org/officeDocument/2006/relationships/theme" Target="theme/theme1.xml"/><Relationship Id="rId58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B7693-C4A9-41C9-9802-E8AA0307B034}" type="datetimeFigureOut">
              <a:rPr lang="en-US" smtClean="0"/>
              <a:t>4/9/12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F8D1-D091-460C-B68A-B9967FD90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710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B7693-C4A9-41C9-9802-E8AA0307B034}" type="datetimeFigureOut">
              <a:rPr lang="en-US" smtClean="0"/>
              <a:t>4/9/12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F8D1-D091-460C-B68A-B9967FD90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910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B7693-C4A9-41C9-9802-E8AA0307B034}" type="datetimeFigureOut">
              <a:rPr lang="en-US" smtClean="0"/>
              <a:t>4/9/12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F8D1-D091-460C-B68A-B9967FD90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573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B7693-C4A9-41C9-9802-E8AA0307B034}" type="datetimeFigureOut">
              <a:rPr lang="en-US" smtClean="0"/>
              <a:t>4/9/12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F8D1-D091-460C-B68A-B9967FD90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702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B7693-C4A9-41C9-9802-E8AA0307B034}" type="datetimeFigureOut">
              <a:rPr lang="en-US" smtClean="0"/>
              <a:t>4/9/12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F8D1-D091-460C-B68A-B9967FD90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835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B7693-C4A9-41C9-9802-E8AA0307B034}" type="datetimeFigureOut">
              <a:rPr lang="en-US" smtClean="0"/>
              <a:t>4/9/12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F8D1-D091-460C-B68A-B9967FD90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564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B7693-C4A9-41C9-9802-E8AA0307B034}" type="datetimeFigureOut">
              <a:rPr lang="en-US" smtClean="0"/>
              <a:t>4/9/12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F8D1-D091-460C-B68A-B9967FD90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34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B7693-C4A9-41C9-9802-E8AA0307B034}" type="datetimeFigureOut">
              <a:rPr lang="en-US" smtClean="0"/>
              <a:t>4/9/12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F8D1-D091-460C-B68A-B9967FD90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501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B7693-C4A9-41C9-9802-E8AA0307B034}" type="datetimeFigureOut">
              <a:rPr lang="en-US" smtClean="0"/>
              <a:t>4/9/12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F8D1-D091-460C-B68A-B9967FD90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947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B7693-C4A9-41C9-9802-E8AA0307B034}" type="datetimeFigureOut">
              <a:rPr lang="en-US" smtClean="0"/>
              <a:t>4/9/12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F8D1-D091-460C-B68A-B9967FD90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555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B7693-C4A9-41C9-9802-E8AA0307B034}" type="datetimeFigureOut">
              <a:rPr lang="en-US" smtClean="0"/>
              <a:t>4/9/12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F8D1-D091-460C-B68A-B9967FD90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162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B7693-C4A9-41C9-9802-E8AA0307B034}" type="datetimeFigureOut">
              <a:rPr lang="en-US" smtClean="0"/>
              <a:t>4/9/12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AF8D1-D091-460C-B68A-B9967FD90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504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3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4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5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6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7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8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0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1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2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3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4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5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6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7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8.jpe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9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0.jpe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1.jpe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2.jpe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3.jpe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4.jpe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5.jpe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6.jpe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7.jpe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8.jpe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9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0.jpe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1.jpe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2.jpe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3.jpe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4.jpe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5.jpe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6.jpe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7.jpeg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8.jpeg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9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e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0.jpeg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1.jpeg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2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752600"/>
            <a:ext cx="7772400" cy="14700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029200"/>
            <a:ext cx="6400800" cy="1600200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“This Land is Your Land; This Land is My Land” </a:t>
            </a:r>
          </a:p>
          <a:p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50 Days of Geography </a:t>
            </a:r>
          </a:p>
          <a:p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In the </a:t>
            </a:r>
          </a:p>
          <a:p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United States of America, from A to Z</a:t>
            </a:r>
          </a:p>
          <a:p>
            <a:endParaRPr lang="en-US" sz="2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en-US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106" name="Picture 10" descr="C:\Users\Owner\AppData\Local\Microsoft\Windows\Temporary Internet Files\Content.IE5\A6J9WN8Y\MC900189571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2400"/>
            <a:ext cx="7848600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9870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1828800"/>
          </a:xfrm>
        </p:spPr>
        <p:txBody>
          <a:bodyPr>
            <a:normAutofit lnSpcReduction="10000"/>
          </a:bodyPr>
          <a:lstStyle/>
          <a:p>
            <a:r>
              <a:rPr lang="en-US" sz="2000" b="1" dirty="0" smtClean="0"/>
              <a:t>Did you know that…</a:t>
            </a:r>
          </a:p>
          <a:p>
            <a:r>
              <a:rPr lang="en-US" sz="2000" b="1" dirty="0" smtClean="0"/>
              <a:t>The capital of Florida is Tallahassee. </a:t>
            </a:r>
          </a:p>
          <a:p>
            <a:r>
              <a:rPr lang="en-US" sz="2000" b="1" dirty="0" smtClean="0"/>
              <a:t>Florida is nicknamed “The Sunshine State.” </a:t>
            </a:r>
          </a:p>
          <a:p>
            <a:r>
              <a:rPr lang="en-US" sz="2000" b="1" dirty="0" smtClean="0"/>
              <a:t>St. Augustine, founded in 1565, is the oldest continuously</a:t>
            </a:r>
          </a:p>
          <a:p>
            <a:r>
              <a:rPr lang="en-US" sz="2000" b="1" dirty="0"/>
              <a:t>o</a:t>
            </a:r>
            <a:r>
              <a:rPr lang="en-US" sz="2000" b="1" dirty="0" smtClean="0"/>
              <a:t>ccupied European-settled city in North America.  </a:t>
            </a:r>
            <a:endParaRPr lang="en-US" sz="2000" b="1" dirty="0"/>
          </a:p>
        </p:txBody>
      </p:sp>
      <p:pic>
        <p:nvPicPr>
          <p:cNvPr id="10242" name="Picture 2" descr="C:\Users\Owner\AppData\Local\Microsoft\Windows\Temporary Internet Files\Content.IE5\NLXEN4QR\MC900189267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16976"/>
            <a:ext cx="8001000" cy="4659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3438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05400"/>
            <a:ext cx="6400800" cy="1447800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Did you know that…</a:t>
            </a:r>
          </a:p>
          <a:p>
            <a:r>
              <a:rPr lang="en-US" sz="2000" b="1" dirty="0" smtClean="0"/>
              <a:t>The capital of Georgia is Atlanta. </a:t>
            </a:r>
          </a:p>
          <a:p>
            <a:r>
              <a:rPr lang="en-US" sz="2000" b="1" dirty="0" smtClean="0"/>
              <a:t>Georgia is nicknamed “The Peach State.”</a:t>
            </a:r>
            <a:br>
              <a:rPr lang="en-US" sz="2000" b="1" dirty="0" smtClean="0"/>
            </a:br>
            <a:r>
              <a:rPr lang="en-US" sz="2000" b="1" dirty="0" smtClean="0"/>
              <a:t>CNN and Coca-Cola are both headquartered in Atlanta.</a:t>
            </a:r>
            <a:endParaRPr lang="en-US" sz="2000" b="1" dirty="0"/>
          </a:p>
        </p:txBody>
      </p:sp>
      <p:pic>
        <p:nvPicPr>
          <p:cNvPr id="11266" name="Picture 2" descr="C:\Users\Owner\AppData\Local\Microsoft\Windows\Temporary Internet Files\Content.IE5\DP023LNY\MC900189268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28600"/>
            <a:ext cx="79248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6165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00600"/>
            <a:ext cx="6400800" cy="1676400"/>
          </a:xfrm>
        </p:spPr>
        <p:txBody>
          <a:bodyPr>
            <a:normAutofit lnSpcReduction="10000"/>
          </a:bodyPr>
          <a:lstStyle/>
          <a:p>
            <a:r>
              <a:rPr lang="en-US" sz="2000" b="1" dirty="0" smtClean="0"/>
              <a:t>Did you know that…</a:t>
            </a:r>
          </a:p>
          <a:p>
            <a:r>
              <a:rPr lang="en-US" sz="2000" b="1" dirty="0" smtClean="0"/>
              <a:t>The capital of Hawaii is Honolulu. </a:t>
            </a:r>
          </a:p>
          <a:p>
            <a:r>
              <a:rPr lang="en-US" sz="2000" b="1" dirty="0" smtClean="0"/>
              <a:t>Hawaii is nicknamed “The Aloha State.” </a:t>
            </a:r>
          </a:p>
          <a:p>
            <a:r>
              <a:rPr lang="en-US" sz="2000" b="1" dirty="0" smtClean="0"/>
              <a:t>Mauna Loa, on the island of Hawaii, is the world’s most active volcano and the largest mountain in cubic miles.</a:t>
            </a:r>
            <a:endParaRPr lang="en-US" sz="2000" b="1" dirty="0"/>
          </a:p>
        </p:txBody>
      </p:sp>
      <p:pic>
        <p:nvPicPr>
          <p:cNvPr id="12290" name="Picture 2" descr="C:\Users\Owner\AppData\Local\Microsoft\Windows\Temporary Internet Files\Content.IE5\A6J9WN8Y\MC900189269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04800"/>
            <a:ext cx="7924800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835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752600"/>
          </a:xfrm>
        </p:spPr>
        <p:txBody>
          <a:bodyPr>
            <a:normAutofit lnSpcReduction="10000"/>
          </a:bodyPr>
          <a:lstStyle/>
          <a:p>
            <a:r>
              <a:rPr lang="en-US" sz="2000" b="1" dirty="0" smtClean="0"/>
              <a:t>Did you know that…</a:t>
            </a:r>
          </a:p>
          <a:p>
            <a:r>
              <a:rPr lang="en-US" sz="2000" b="1" dirty="0" smtClean="0"/>
              <a:t>The capital of Idaho is Boise. </a:t>
            </a:r>
          </a:p>
          <a:p>
            <a:r>
              <a:rPr lang="en-US" sz="2000" b="1" dirty="0" smtClean="0"/>
              <a:t>Idaho is nicknamed “The Gem State.” </a:t>
            </a:r>
          </a:p>
          <a:p>
            <a:r>
              <a:rPr lang="en-US" sz="2000" b="1" dirty="0" smtClean="0"/>
              <a:t>The Continental Divide lies along a portion of the Idaho and Montana border. </a:t>
            </a:r>
            <a:endParaRPr lang="en-US" sz="2000" b="1" dirty="0"/>
          </a:p>
        </p:txBody>
      </p:sp>
      <p:pic>
        <p:nvPicPr>
          <p:cNvPr id="13314" name="Picture 2" descr="C:\Users\Owner\AppData\Local\Microsoft\Windows\Temporary Internet Files\Content.IE5\MHJOEC6W\MC90018927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57200"/>
            <a:ext cx="792480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9195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600200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Did you know that…</a:t>
            </a:r>
          </a:p>
          <a:p>
            <a:r>
              <a:rPr lang="en-US" sz="2000" b="1" dirty="0" smtClean="0"/>
              <a:t>The capital of Illinois is Springfield. </a:t>
            </a:r>
          </a:p>
          <a:p>
            <a:r>
              <a:rPr lang="en-US" sz="2000" b="1" dirty="0" smtClean="0"/>
              <a:t>Illinois is nicknamed “The Prairie State.” </a:t>
            </a:r>
          </a:p>
          <a:p>
            <a:r>
              <a:rPr lang="en-US" sz="2000" b="1" dirty="0" smtClean="0"/>
              <a:t>In 1871, the Great Chicago Fire destroyed much of the city.</a:t>
            </a:r>
            <a:endParaRPr lang="en-US" sz="2000" b="1" dirty="0"/>
          </a:p>
        </p:txBody>
      </p:sp>
      <p:pic>
        <p:nvPicPr>
          <p:cNvPr id="14338" name="Picture 2" descr="C:\Users\Owner\AppData\Local\Microsoft\Windows\Temporary Internet Files\Content.IE5\MHJOEC6W\MC900189271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81000"/>
            <a:ext cx="8001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3980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600200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Did you know that…</a:t>
            </a:r>
          </a:p>
          <a:p>
            <a:r>
              <a:rPr lang="en-US" sz="2000" b="1" dirty="0" smtClean="0"/>
              <a:t>The capital of Indiana is Indianapolis. </a:t>
            </a:r>
          </a:p>
          <a:p>
            <a:r>
              <a:rPr lang="en-US" sz="2000" b="1" dirty="0" smtClean="0"/>
              <a:t>Indiana is nicknamed “The Hoosier State.” </a:t>
            </a:r>
          </a:p>
          <a:p>
            <a:r>
              <a:rPr lang="en-US" sz="2000" b="1" dirty="0" smtClean="0"/>
              <a:t>Indiana’s Lost River flows underground for 22 miles. </a:t>
            </a:r>
            <a:endParaRPr lang="en-US" sz="2000" b="1" dirty="0"/>
          </a:p>
        </p:txBody>
      </p:sp>
      <p:pic>
        <p:nvPicPr>
          <p:cNvPr id="15362" name="Picture 2" descr="C:\Users\Owner\AppData\Local\Microsoft\Windows\Temporary Internet Files\Content.IE5\NLXEN4QR\MC900189272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28600"/>
            <a:ext cx="7924800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5020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029200"/>
            <a:ext cx="6400800" cy="1600200"/>
          </a:xfrm>
        </p:spPr>
        <p:txBody>
          <a:bodyPr>
            <a:normAutofit fontScale="92500" lnSpcReduction="10000"/>
          </a:bodyPr>
          <a:lstStyle/>
          <a:p>
            <a:r>
              <a:rPr lang="en-US" sz="2000" b="1" dirty="0" smtClean="0"/>
              <a:t>Did you know that…</a:t>
            </a:r>
          </a:p>
          <a:p>
            <a:r>
              <a:rPr lang="en-US" sz="2000" b="1" dirty="0" smtClean="0"/>
              <a:t>The capital of Iowa is Des Moines. </a:t>
            </a:r>
          </a:p>
          <a:p>
            <a:r>
              <a:rPr lang="en-US" sz="2000" b="1" dirty="0" smtClean="0"/>
              <a:t>Iowa is nicknamed “The Hawkeye State.” </a:t>
            </a:r>
          </a:p>
          <a:p>
            <a:r>
              <a:rPr lang="en-US" sz="2000" b="1" dirty="0" smtClean="0"/>
              <a:t>The Iowa Caucuses provide the first presidential election primary. </a:t>
            </a:r>
            <a:endParaRPr lang="en-US" sz="2000" b="1" dirty="0"/>
          </a:p>
        </p:txBody>
      </p:sp>
      <p:pic>
        <p:nvPicPr>
          <p:cNvPr id="16386" name="Picture 2" descr="C:\Users\Owner\AppData\Local\Microsoft\Windows\Temporary Internet Files\Content.IE5\NLXEN4QR\MC900189273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1000"/>
            <a:ext cx="8001000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7907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676400"/>
          </a:xfrm>
        </p:spPr>
        <p:txBody>
          <a:bodyPr>
            <a:normAutofit lnSpcReduction="10000"/>
          </a:bodyPr>
          <a:lstStyle/>
          <a:p>
            <a:r>
              <a:rPr lang="en-US" sz="2000" b="1" dirty="0" smtClean="0"/>
              <a:t>Did you know that…</a:t>
            </a:r>
          </a:p>
          <a:p>
            <a:r>
              <a:rPr lang="en-US" sz="2000" b="1" dirty="0" smtClean="0"/>
              <a:t>The capital of Kansas is Topeka. </a:t>
            </a:r>
          </a:p>
          <a:p>
            <a:r>
              <a:rPr lang="en-US" sz="2000" b="1" dirty="0" smtClean="0"/>
              <a:t>Kansas is nicknamed “The Sunflower State.” </a:t>
            </a:r>
          </a:p>
          <a:p>
            <a:r>
              <a:rPr lang="en-US" sz="2000" b="1" dirty="0" smtClean="0"/>
              <a:t>The geographic center of the 48 states is near Lebanon, Kansas, in Smith County. </a:t>
            </a:r>
            <a:endParaRPr lang="en-US" sz="2000" b="1" dirty="0"/>
          </a:p>
        </p:txBody>
      </p:sp>
      <p:pic>
        <p:nvPicPr>
          <p:cNvPr id="17410" name="Picture 2" descr="C:\Users\Owner\AppData\Local\Microsoft\Windows\Temporary Internet Files\Content.IE5\DP023LNY\MC900189274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1000"/>
            <a:ext cx="80772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4205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00600"/>
            <a:ext cx="6400800" cy="1752600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Did you know that…</a:t>
            </a:r>
          </a:p>
          <a:p>
            <a:r>
              <a:rPr lang="en-US" sz="2000" b="1" dirty="0" smtClean="0"/>
              <a:t>The capital of Kentucky is Frankfort. </a:t>
            </a:r>
          </a:p>
          <a:p>
            <a:r>
              <a:rPr lang="en-US" sz="2000" b="1" dirty="0" smtClean="0"/>
              <a:t>Kentucky is nicknamed “The Bluegrass State.” </a:t>
            </a:r>
          </a:p>
          <a:p>
            <a:r>
              <a:rPr lang="en-US" sz="2000" b="1" dirty="0" smtClean="0"/>
              <a:t>The United States Gold Bullion Depository is at Fort Knox. </a:t>
            </a:r>
            <a:endParaRPr lang="en-US" sz="2000" b="1" dirty="0"/>
          </a:p>
        </p:txBody>
      </p:sp>
      <p:pic>
        <p:nvPicPr>
          <p:cNvPr id="18434" name="Picture 2" descr="C:\Users\Owner\AppData\Local\Microsoft\Windows\Temporary Internet Files\Content.IE5\DP023LNY\MC900189275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8600"/>
            <a:ext cx="8001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0205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600200"/>
          </a:xfrm>
        </p:spPr>
        <p:txBody>
          <a:bodyPr>
            <a:normAutofit fontScale="92500"/>
          </a:bodyPr>
          <a:lstStyle/>
          <a:p>
            <a:r>
              <a:rPr lang="en-US" sz="2000" b="1" dirty="0" smtClean="0"/>
              <a:t>Did you know that…</a:t>
            </a:r>
          </a:p>
          <a:p>
            <a:r>
              <a:rPr lang="en-US" sz="2000" b="1" dirty="0" smtClean="0"/>
              <a:t>The capital of Louisiana is Baton Rouge. </a:t>
            </a:r>
          </a:p>
          <a:p>
            <a:r>
              <a:rPr lang="en-US" sz="2000" b="1" dirty="0" smtClean="0"/>
              <a:t>Louisiana is nicknamed “The Pelican State.” </a:t>
            </a:r>
          </a:p>
          <a:p>
            <a:r>
              <a:rPr lang="en-US" sz="2000" b="1" dirty="0" smtClean="0"/>
              <a:t>Louisiana is the only state with parishes instead of counties.</a:t>
            </a:r>
            <a:endParaRPr lang="en-US" sz="2000" b="1" dirty="0"/>
          </a:p>
        </p:txBody>
      </p:sp>
      <p:pic>
        <p:nvPicPr>
          <p:cNvPr id="19458" name="Picture 2" descr="C:\Users\Owner\AppData\Local\Microsoft\Windows\Temporary Internet Files\Content.IE5\DP023LNY\MC900189276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04800"/>
            <a:ext cx="79248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866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1752600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Did you know that ….</a:t>
            </a:r>
          </a:p>
          <a:p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The capital of Alabama is Montgomery. </a:t>
            </a:r>
          </a:p>
          <a:p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Alabama is nicknamed “Heart of Dixie.” </a:t>
            </a:r>
          </a:p>
          <a:p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The U.S. Space and Rocket Center is located in Huntsville.</a:t>
            </a:r>
            <a:endParaRPr lang="en-US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028" name="Picture 4" descr="C:\Users\Owner\AppData\Local\Microsoft\Windows\Temporary Internet Files\Content.IE5\DP023LNY\MC900189353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838200"/>
            <a:ext cx="5334000" cy="3244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728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752600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Did you know that…</a:t>
            </a:r>
          </a:p>
          <a:p>
            <a:r>
              <a:rPr lang="en-US" sz="2000" b="1" dirty="0" smtClean="0"/>
              <a:t>The capital of Maine is Augusta. </a:t>
            </a:r>
          </a:p>
          <a:p>
            <a:r>
              <a:rPr lang="en-US" sz="2000" b="1" dirty="0" smtClean="0"/>
              <a:t>Maine is nicknamed “The Pine Tree State.” </a:t>
            </a:r>
          </a:p>
          <a:p>
            <a:r>
              <a:rPr lang="en-US" sz="2000" b="1" dirty="0" smtClean="0"/>
              <a:t>Eastport is the easternmost city in the United States. </a:t>
            </a:r>
            <a:endParaRPr lang="en-US" sz="2000" b="1" dirty="0"/>
          </a:p>
        </p:txBody>
      </p:sp>
      <p:pic>
        <p:nvPicPr>
          <p:cNvPr id="20482" name="Picture 2" descr="C:\Users\Owner\AppData\Local\Microsoft\Windows\Temporary Internet Files\Content.IE5\NLXEN4QR\MC900189277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04800"/>
            <a:ext cx="8077200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608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029200"/>
            <a:ext cx="6400800" cy="1600200"/>
          </a:xfrm>
        </p:spPr>
        <p:txBody>
          <a:bodyPr>
            <a:normAutofit fontScale="92500" lnSpcReduction="10000"/>
          </a:bodyPr>
          <a:lstStyle/>
          <a:p>
            <a:r>
              <a:rPr lang="en-US" sz="2000" b="1" dirty="0" smtClean="0"/>
              <a:t>Did you know that…</a:t>
            </a:r>
          </a:p>
          <a:p>
            <a:r>
              <a:rPr lang="en-US" sz="2000" b="1" dirty="0" smtClean="0"/>
              <a:t>The capital of Maryland is Annapolis.</a:t>
            </a:r>
          </a:p>
          <a:p>
            <a:r>
              <a:rPr lang="en-US" sz="2000" b="1" dirty="0" smtClean="0"/>
              <a:t>Maryland is nicknamed “The Old Line State.” </a:t>
            </a:r>
          </a:p>
          <a:p>
            <a:r>
              <a:rPr lang="en-US" sz="2000" b="1" dirty="0" smtClean="0"/>
              <a:t>Near Hancock, the state is only 1 mile wide, the narrowest point of any state. </a:t>
            </a:r>
            <a:endParaRPr lang="en-US" sz="2000" b="1" dirty="0"/>
          </a:p>
        </p:txBody>
      </p:sp>
      <p:pic>
        <p:nvPicPr>
          <p:cNvPr id="21506" name="Picture 2" descr="C:\Users\Owner\AppData\Local\Microsoft\Windows\Temporary Internet Files\Content.IE5\NLXEN4QR\MC900189279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1000"/>
            <a:ext cx="8001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8045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800600"/>
            <a:ext cx="6400800" cy="1752600"/>
          </a:xfrm>
        </p:spPr>
        <p:txBody>
          <a:bodyPr>
            <a:normAutofit lnSpcReduction="10000"/>
          </a:bodyPr>
          <a:lstStyle/>
          <a:p>
            <a:r>
              <a:rPr lang="en-US" sz="2000" b="1" dirty="0" smtClean="0"/>
              <a:t>Did you know that…</a:t>
            </a:r>
          </a:p>
          <a:p>
            <a:r>
              <a:rPr lang="en-US" sz="2000" b="1" dirty="0" smtClean="0"/>
              <a:t>The capital of Massachusetts is Boston. </a:t>
            </a:r>
          </a:p>
          <a:p>
            <a:r>
              <a:rPr lang="en-US" sz="2000" b="1" dirty="0" smtClean="0"/>
              <a:t>Massachusetts is nicknamed “The Bay State.” </a:t>
            </a:r>
          </a:p>
          <a:p>
            <a:r>
              <a:rPr lang="en-US" sz="2000" b="1" dirty="0" smtClean="0"/>
              <a:t>The Boston Common is the oldest public park (1634) in the United States. </a:t>
            </a:r>
            <a:endParaRPr lang="en-US" sz="2000" b="1" dirty="0"/>
          </a:p>
        </p:txBody>
      </p:sp>
      <p:pic>
        <p:nvPicPr>
          <p:cNvPr id="22530" name="Picture 2" descr="C:\Users\Owner\AppData\Local\Microsoft\Windows\Temporary Internet Files\Content.IE5\MHJOEC6W\MC90018928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2400"/>
            <a:ext cx="7924800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6482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05400"/>
            <a:ext cx="6400800" cy="1524000"/>
          </a:xfrm>
        </p:spPr>
        <p:txBody>
          <a:bodyPr>
            <a:normAutofit fontScale="92500" lnSpcReduction="20000"/>
          </a:bodyPr>
          <a:lstStyle/>
          <a:p>
            <a:r>
              <a:rPr lang="en-US" sz="2000" b="1" dirty="0" smtClean="0"/>
              <a:t>Did you know that…</a:t>
            </a:r>
          </a:p>
          <a:p>
            <a:r>
              <a:rPr lang="en-US" sz="2000" b="1" dirty="0" smtClean="0"/>
              <a:t>The capital of Michigan is Lansing. </a:t>
            </a:r>
          </a:p>
          <a:p>
            <a:r>
              <a:rPr lang="en-US" sz="2000" b="1" dirty="0" smtClean="0"/>
              <a:t>Michigan is nicknamed “The Wolverine State.” </a:t>
            </a:r>
          </a:p>
          <a:p>
            <a:r>
              <a:rPr lang="en-US" sz="2000" b="1" dirty="0" smtClean="0"/>
              <a:t>Henry Ford established his auto company in Detroit, making the state the nation’s leading producer of automobiles. </a:t>
            </a:r>
            <a:endParaRPr lang="en-US" sz="2000" b="1" dirty="0"/>
          </a:p>
        </p:txBody>
      </p:sp>
      <p:pic>
        <p:nvPicPr>
          <p:cNvPr id="23554" name="Picture 2" descr="C:\Users\Owner\AppData\Local\Microsoft\Windows\Temporary Internet Files\Content.IE5\DP023LNY\MC900189281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81000"/>
            <a:ext cx="79248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6666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1676400"/>
          </a:xfrm>
        </p:spPr>
        <p:txBody>
          <a:bodyPr>
            <a:normAutofit lnSpcReduction="10000"/>
          </a:bodyPr>
          <a:lstStyle/>
          <a:p>
            <a:r>
              <a:rPr lang="en-US" sz="2000" b="1" dirty="0" smtClean="0"/>
              <a:t>Did you know that…</a:t>
            </a:r>
          </a:p>
          <a:p>
            <a:r>
              <a:rPr lang="en-US" sz="2000" b="1" dirty="0" smtClean="0"/>
              <a:t>The capital of Minnesota is St. Paul. </a:t>
            </a:r>
          </a:p>
          <a:p>
            <a:r>
              <a:rPr lang="en-US" sz="2000" b="1" dirty="0" smtClean="0"/>
              <a:t>Minnesota is nicknamed “The North Star State.” </a:t>
            </a:r>
          </a:p>
          <a:p>
            <a:r>
              <a:rPr lang="en-US" sz="2000" b="1" dirty="0" smtClean="0"/>
              <a:t>Angle Inlet, on Lake of the Woods, is the northernmost point of the conterminous 48 states. </a:t>
            </a:r>
            <a:endParaRPr lang="en-US" sz="2000" b="1" dirty="0"/>
          </a:p>
        </p:txBody>
      </p:sp>
      <p:pic>
        <p:nvPicPr>
          <p:cNvPr id="24578" name="Picture 2" descr="C:\Users\Owner\AppData\Local\Microsoft\Windows\Temporary Internet Files\Content.IE5\DP023LNY\MC900189282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1000"/>
            <a:ext cx="8001000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0917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1676400"/>
          </a:xfrm>
        </p:spPr>
        <p:txBody>
          <a:bodyPr>
            <a:normAutofit lnSpcReduction="10000"/>
          </a:bodyPr>
          <a:lstStyle/>
          <a:p>
            <a:r>
              <a:rPr lang="en-US" sz="2000" b="1" dirty="0" smtClean="0"/>
              <a:t>Did you know that…</a:t>
            </a:r>
          </a:p>
          <a:p>
            <a:r>
              <a:rPr lang="en-US" sz="2000" b="1" dirty="0" smtClean="0"/>
              <a:t>The capital of Mississippi is Jackson. </a:t>
            </a:r>
          </a:p>
          <a:p>
            <a:r>
              <a:rPr lang="en-US" sz="2000" b="1" dirty="0" smtClean="0"/>
              <a:t>Mississippi is nicknamed “The Magnolia State.” </a:t>
            </a:r>
          </a:p>
          <a:p>
            <a:r>
              <a:rPr lang="en-US" sz="2000" b="1" dirty="0" smtClean="0"/>
              <a:t>The river port of Vicksburg was the site of a major battle in the American Civil War. </a:t>
            </a:r>
            <a:endParaRPr lang="en-US" sz="2000" b="1" dirty="0"/>
          </a:p>
        </p:txBody>
      </p:sp>
      <p:pic>
        <p:nvPicPr>
          <p:cNvPr id="25602" name="Picture 2" descr="C:\Users\Owner\AppData\Local\Microsoft\Windows\Temporary Internet Files\Content.IE5\NLXEN4QR\MC900189283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1000"/>
            <a:ext cx="8077200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8725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00600"/>
            <a:ext cx="6400800" cy="1905000"/>
          </a:xfrm>
        </p:spPr>
        <p:txBody>
          <a:bodyPr>
            <a:normAutofit fontScale="92500"/>
          </a:bodyPr>
          <a:lstStyle/>
          <a:p>
            <a:r>
              <a:rPr lang="en-US" sz="2000" b="1" dirty="0" smtClean="0"/>
              <a:t>Did you know that…</a:t>
            </a:r>
          </a:p>
          <a:p>
            <a:r>
              <a:rPr lang="en-US" sz="2000" b="1" dirty="0" smtClean="0"/>
              <a:t>The capital of Missouri is Jefferson City. </a:t>
            </a:r>
          </a:p>
          <a:p>
            <a:r>
              <a:rPr lang="en-US" sz="2000" b="1" dirty="0" smtClean="0"/>
              <a:t>Missouri is nicknamed “The Show Me State.” </a:t>
            </a:r>
          </a:p>
          <a:p>
            <a:r>
              <a:rPr lang="en-US" sz="2000" b="1" dirty="0" smtClean="0"/>
              <a:t>Both the Santa Fe and Oregon Trails began in Independence; thus the state is known as the “Gateway to the West.” </a:t>
            </a:r>
            <a:endParaRPr lang="en-US" sz="2000" b="1" dirty="0"/>
          </a:p>
        </p:txBody>
      </p:sp>
      <p:pic>
        <p:nvPicPr>
          <p:cNvPr id="26626" name="Picture 2" descr="C:\Users\Owner\AppData\Local\Microsoft\Windows\Temporary Internet Files\Content.IE5\A6J9WN8Y\MC900189284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0"/>
            <a:ext cx="8001000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7065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1"/>
            <a:ext cx="6400800" cy="1828799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Did you know that…</a:t>
            </a:r>
          </a:p>
          <a:p>
            <a:r>
              <a:rPr lang="en-US" sz="2000" b="1" dirty="0" smtClean="0"/>
              <a:t>The capital of Montana is Helena. </a:t>
            </a:r>
          </a:p>
          <a:p>
            <a:r>
              <a:rPr lang="en-US" sz="2000" b="1" dirty="0" smtClean="0"/>
              <a:t>Montana is nicknamed “The Treasure State.” </a:t>
            </a:r>
          </a:p>
          <a:p>
            <a:r>
              <a:rPr lang="en-US" sz="2000" b="1" dirty="0" smtClean="0"/>
              <a:t>Yellowstone National Park is the largest and oldest in the United States. </a:t>
            </a:r>
            <a:endParaRPr lang="en-US" sz="2000" b="1" dirty="0"/>
          </a:p>
        </p:txBody>
      </p:sp>
      <p:pic>
        <p:nvPicPr>
          <p:cNvPr id="27650" name="Picture 2" descr="C:\Users\Owner\AppData\Local\Microsoft\Windows\Temporary Internet Files\Content.IE5\A6J9WN8Y\MC900189285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90829"/>
            <a:ext cx="8001000" cy="4485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0439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6400800" cy="1828800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Did you know that…</a:t>
            </a:r>
          </a:p>
          <a:p>
            <a:r>
              <a:rPr lang="en-US" sz="2000" b="1" dirty="0" smtClean="0"/>
              <a:t>The capital of Nebraska is Lincoln. </a:t>
            </a:r>
          </a:p>
          <a:p>
            <a:r>
              <a:rPr lang="en-US" sz="2000" b="1" dirty="0" smtClean="0"/>
              <a:t>Nebraska is nicknamed “The Cornhusker State.” </a:t>
            </a:r>
          </a:p>
          <a:p>
            <a:r>
              <a:rPr lang="en-US" sz="2000" b="1" dirty="0" smtClean="0"/>
              <a:t>Nebraska has only one house of representatives. In all other states there are two.  It’s a unicameral legislature.</a:t>
            </a:r>
            <a:endParaRPr lang="en-US" sz="2000" b="1" dirty="0"/>
          </a:p>
        </p:txBody>
      </p:sp>
      <p:pic>
        <p:nvPicPr>
          <p:cNvPr id="28674" name="Picture 2" descr="C:\Users\Owner\AppData\Local\Microsoft\Windows\Temporary Internet Files\Content.IE5\MHJOEC6W\MC900189286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8600"/>
            <a:ext cx="8001000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7352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1752600"/>
          </a:xfrm>
        </p:spPr>
        <p:txBody>
          <a:bodyPr>
            <a:normAutofit lnSpcReduction="10000"/>
          </a:bodyPr>
          <a:lstStyle/>
          <a:p>
            <a:r>
              <a:rPr lang="en-US" sz="2000" b="1" dirty="0" smtClean="0"/>
              <a:t>Did you know that…</a:t>
            </a:r>
          </a:p>
          <a:p>
            <a:r>
              <a:rPr lang="en-US" sz="2000" b="1" dirty="0" smtClean="0"/>
              <a:t>The capital of Nevada is Carson City. </a:t>
            </a:r>
          </a:p>
          <a:p>
            <a:r>
              <a:rPr lang="en-US" sz="2000" b="1" dirty="0" smtClean="0"/>
              <a:t>Nevada is nicknamed “The Silver State.” </a:t>
            </a:r>
          </a:p>
          <a:p>
            <a:r>
              <a:rPr lang="en-US" sz="2000" b="1" dirty="0" smtClean="0"/>
              <a:t>Nevada has the highest marriage rate in the U.S., due to the many couples who marry in Las Vegas. </a:t>
            </a:r>
            <a:endParaRPr lang="en-US" sz="2000" b="1" dirty="0"/>
          </a:p>
        </p:txBody>
      </p:sp>
      <p:pic>
        <p:nvPicPr>
          <p:cNvPr id="29698" name="Picture 2" descr="C:\Users\Owner\AppData\Local\Microsoft\Windows\Temporary Internet Files\Content.IE5\DP023LNY\MC900189287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04800"/>
            <a:ext cx="8001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0606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1" y="4419600"/>
            <a:ext cx="7467598" cy="1676400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Did you know that…</a:t>
            </a:r>
          </a:p>
          <a:p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The capital of Alaska is Juneau.</a:t>
            </a:r>
          </a:p>
          <a:p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Alaska is nicknamed “The Last Frontier.” </a:t>
            </a:r>
          </a:p>
          <a:p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Alaska has the largest number of lakes in the U.S.---</a:t>
            </a:r>
          </a:p>
          <a:p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 more than 3 million!</a:t>
            </a:r>
            <a:endParaRPr lang="en-US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2052" name="Picture 4" descr="C:\Users\Owner\AppData\Local\Microsoft\Windows\Temporary Internet Files\Content.IE5\A6J9WN8Y\MC900189259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838200"/>
            <a:ext cx="5029200" cy="3244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9690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00600"/>
            <a:ext cx="6400800" cy="1828800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Did you know that…</a:t>
            </a:r>
          </a:p>
          <a:p>
            <a:r>
              <a:rPr lang="en-US" sz="2000" b="1" dirty="0" smtClean="0"/>
              <a:t>The capital of New Hampshire is Concord. </a:t>
            </a:r>
          </a:p>
          <a:p>
            <a:r>
              <a:rPr lang="en-US" sz="2000" b="1" dirty="0" smtClean="0"/>
              <a:t>New Hampshire is nicknamed “The Granite State.” </a:t>
            </a:r>
          </a:p>
          <a:p>
            <a:r>
              <a:rPr lang="en-US" sz="2000" b="1" dirty="0" smtClean="0"/>
              <a:t>Mount Washington holds the record for the highest recorded winds on Earth. </a:t>
            </a:r>
            <a:endParaRPr lang="en-US" sz="2000" b="1" dirty="0"/>
          </a:p>
        </p:txBody>
      </p:sp>
      <p:pic>
        <p:nvPicPr>
          <p:cNvPr id="30722" name="Picture 2" descr="C:\Users\Owner\AppData\Local\Microsoft\Windows\Temporary Internet Files\Content.IE5\DP023LNY\MC900189289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28600"/>
            <a:ext cx="79248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16623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24399"/>
            <a:ext cx="6400800" cy="1828801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Did you know that…</a:t>
            </a:r>
          </a:p>
          <a:p>
            <a:r>
              <a:rPr lang="en-US" sz="2000" b="1" dirty="0" smtClean="0"/>
              <a:t>The capital of New Jersey is Trenton. </a:t>
            </a:r>
          </a:p>
          <a:p>
            <a:r>
              <a:rPr lang="en-US" sz="2000" b="1" dirty="0" smtClean="0"/>
              <a:t>New Jersey is nicknamed “The Garden State.” </a:t>
            </a:r>
          </a:p>
          <a:p>
            <a:r>
              <a:rPr lang="en-US" sz="2000" b="1" dirty="0" smtClean="0"/>
              <a:t>Washington crossed the Delaware River and attacked the British at Trenton on Christmas Day, 1776. </a:t>
            </a:r>
            <a:endParaRPr lang="en-US" sz="2000" b="1" dirty="0"/>
          </a:p>
        </p:txBody>
      </p:sp>
      <p:pic>
        <p:nvPicPr>
          <p:cNvPr id="31746" name="Picture 2" descr="C:\Users\Owner\AppData\Local\Microsoft\Windows\Temporary Internet Files\Content.IE5\DP023LNY\MC90018929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19842"/>
            <a:ext cx="7924800" cy="4504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7747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029200"/>
            <a:ext cx="6400800" cy="1600200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Did you know that…</a:t>
            </a:r>
          </a:p>
          <a:p>
            <a:r>
              <a:rPr lang="en-US" sz="2000" b="1" dirty="0" smtClean="0"/>
              <a:t>The capital of New Mexico is Santa Fe. </a:t>
            </a:r>
          </a:p>
          <a:p>
            <a:r>
              <a:rPr lang="en-US" sz="2000" b="1" dirty="0" smtClean="0"/>
              <a:t>New Mexico is nicknamed “The Land of Enchantment.” </a:t>
            </a:r>
          </a:p>
          <a:p>
            <a:r>
              <a:rPr lang="en-US" sz="2000" b="1" dirty="0" smtClean="0"/>
              <a:t>Santa Fe is the oldest capital city in the United States. </a:t>
            </a:r>
            <a:endParaRPr lang="en-US" sz="2000" b="1" dirty="0"/>
          </a:p>
        </p:txBody>
      </p:sp>
      <p:pic>
        <p:nvPicPr>
          <p:cNvPr id="32770" name="Picture 2" descr="C:\Users\Owner\AppData\Local\Microsoft\Windows\Temporary Internet Files\Content.IE5\NLXEN4QR\MC900189291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095" y="304800"/>
            <a:ext cx="78486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287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48200"/>
            <a:ext cx="6400800" cy="1905000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Did you know that…</a:t>
            </a:r>
          </a:p>
          <a:p>
            <a:r>
              <a:rPr lang="en-US" sz="2000" b="1" dirty="0" smtClean="0"/>
              <a:t>The capital of New York State is Albany. </a:t>
            </a:r>
          </a:p>
          <a:p>
            <a:r>
              <a:rPr lang="en-US" sz="2000" b="1" dirty="0" smtClean="0"/>
              <a:t>New York is nicknamed “The Empire State.” </a:t>
            </a:r>
          </a:p>
          <a:p>
            <a:r>
              <a:rPr lang="en-US" sz="2000" b="1" dirty="0" smtClean="0"/>
              <a:t>The headquarters of the United Nations is in</a:t>
            </a:r>
          </a:p>
          <a:p>
            <a:r>
              <a:rPr lang="en-US" sz="2000" b="1" dirty="0" smtClean="0"/>
              <a:t> New York City.</a:t>
            </a:r>
            <a:endParaRPr lang="en-US" sz="2000" b="1" dirty="0"/>
          </a:p>
        </p:txBody>
      </p:sp>
      <p:pic>
        <p:nvPicPr>
          <p:cNvPr id="33794" name="Picture 2" descr="C:\Users\Owner\AppData\Local\Microsoft\Windows\Temporary Internet Files\Content.IE5\DP023LNY\MC900189292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678" y="152400"/>
            <a:ext cx="7848600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70002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724400"/>
            <a:ext cx="6400800" cy="1828800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Did you know that…</a:t>
            </a:r>
          </a:p>
          <a:p>
            <a:r>
              <a:rPr lang="en-US" sz="2000" b="1" dirty="0" smtClean="0"/>
              <a:t>The capital of North Carolina is Raleigh. </a:t>
            </a:r>
          </a:p>
          <a:p>
            <a:r>
              <a:rPr lang="en-US" sz="2000" b="1" dirty="0" smtClean="0"/>
              <a:t>North Carolina is nicknamed “The Tar Heel State.” </a:t>
            </a:r>
          </a:p>
          <a:p>
            <a:r>
              <a:rPr lang="en-US" sz="2000" b="1" dirty="0" smtClean="0"/>
              <a:t>The Wright Brothers made the first powered flight on the beach at Kitty Hawk, North Carolina. </a:t>
            </a:r>
            <a:endParaRPr lang="en-US" sz="2000" b="1" dirty="0"/>
          </a:p>
        </p:txBody>
      </p:sp>
      <p:pic>
        <p:nvPicPr>
          <p:cNvPr id="34820" name="Picture 4" descr="C:\Users\Owner\AppData\Local\Microsoft\Windows\Temporary Internet Files\Content.IE5\A6J9WN8Y\MC900189294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28600"/>
            <a:ext cx="7924800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6108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676400"/>
          </a:xfrm>
        </p:spPr>
        <p:txBody>
          <a:bodyPr>
            <a:normAutofit lnSpcReduction="10000"/>
          </a:bodyPr>
          <a:lstStyle/>
          <a:p>
            <a:r>
              <a:rPr lang="en-US" sz="2000" b="1" dirty="0" smtClean="0"/>
              <a:t>Did you know that…</a:t>
            </a:r>
          </a:p>
          <a:p>
            <a:r>
              <a:rPr lang="en-US" sz="2000" b="1" dirty="0" smtClean="0"/>
              <a:t>The capital of North Dakota is Bismarck. </a:t>
            </a:r>
          </a:p>
          <a:p>
            <a:r>
              <a:rPr lang="en-US" sz="2000" b="1" dirty="0" smtClean="0"/>
              <a:t>North Dakota is nicknamed “The Peace Garden State.” </a:t>
            </a:r>
          </a:p>
          <a:p>
            <a:r>
              <a:rPr lang="en-US" sz="2000" b="1" dirty="0" smtClean="0"/>
              <a:t>The town of Rugby is the geographic center of North America. </a:t>
            </a:r>
            <a:endParaRPr lang="en-US" sz="2000" b="1" dirty="0"/>
          </a:p>
        </p:txBody>
      </p:sp>
      <p:pic>
        <p:nvPicPr>
          <p:cNvPr id="35842" name="Picture 2" descr="C:\Users\Owner\AppData\Local\Microsoft\Windows\Temporary Internet Files\Content.IE5\MHJOEC6W\MC900189295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04800"/>
            <a:ext cx="7924800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67299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876800"/>
            <a:ext cx="6400800" cy="1752600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Did you know that…</a:t>
            </a:r>
          </a:p>
          <a:p>
            <a:r>
              <a:rPr lang="en-US" sz="2000" b="1" dirty="0" smtClean="0"/>
              <a:t>The capital of Ohio is Columbus. </a:t>
            </a:r>
          </a:p>
          <a:p>
            <a:r>
              <a:rPr lang="en-US" sz="2000" b="1" dirty="0" smtClean="0"/>
              <a:t>Ohio is nicknamed “The Buckeye State.” </a:t>
            </a:r>
          </a:p>
          <a:p>
            <a:r>
              <a:rPr lang="en-US" sz="2000" b="1" dirty="0" smtClean="0"/>
              <a:t>Cleveland is home to the Rock &amp; Roll Hall of Fame. </a:t>
            </a:r>
            <a:endParaRPr lang="en-US" sz="2000" b="1" dirty="0"/>
          </a:p>
        </p:txBody>
      </p:sp>
      <p:pic>
        <p:nvPicPr>
          <p:cNvPr id="36866" name="Picture 2" descr="C:\Users\Owner\AppData\Local\Microsoft\Windows\Temporary Internet Files\Content.IE5\DP023LNY\MC900189298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84232"/>
            <a:ext cx="8077200" cy="479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97422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676400"/>
          </a:xfrm>
        </p:spPr>
        <p:txBody>
          <a:bodyPr>
            <a:normAutofit lnSpcReduction="10000"/>
          </a:bodyPr>
          <a:lstStyle/>
          <a:p>
            <a:r>
              <a:rPr lang="en-US" sz="2000" b="1" dirty="0" smtClean="0"/>
              <a:t>Did you know that…</a:t>
            </a:r>
          </a:p>
          <a:p>
            <a:r>
              <a:rPr lang="en-US" sz="2000" b="1" dirty="0" smtClean="0"/>
              <a:t>The capital of Oklahoma is Oklahoma City. </a:t>
            </a:r>
          </a:p>
          <a:p>
            <a:r>
              <a:rPr lang="en-US" sz="2000" b="1" dirty="0" smtClean="0"/>
              <a:t>Oklahoma is nicknamed “The Sooner State.” </a:t>
            </a:r>
          </a:p>
          <a:p>
            <a:r>
              <a:rPr lang="en-US" sz="2000" b="1" dirty="0" smtClean="0"/>
              <a:t>Oklahoma is known for its panhandle which  touches four other states. </a:t>
            </a:r>
            <a:endParaRPr lang="en-US" sz="2000" b="1" dirty="0"/>
          </a:p>
        </p:txBody>
      </p:sp>
      <p:pic>
        <p:nvPicPr>
          <p:cNvPr id="37890" name="Picture 2" descr="C:\Users\Owner\AppData\Local\Microsoft\Windows\Temporary Internet Files\Content.IE5\DP023LNY\MC900189299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8229600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74756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00600"/>
            <a:ext cx="6400800" cy="1828800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Did you know that…</a:t>
            </a:r>
          </a:p>
          <a:p>
            <a:r>
              <a:rPr lang="en-US" sz="2000" b="1" dirty="0" smtClean="0"/>
              <a:t>The capital of Oregon is Salem. </a:t>
            </a:r>
          </a:p>
          <a:p>
            <a:r>
              <a:rPr lang="en-US" sz="2000" b="1" dirty="0" smtClean="0"/>
              <a:t>Oregon is nicknamed “The Beaver State.” </a:t>
            </a:r>
          </a:p>
          <a:p>
            <a:r>
              <a:rPr lang="en-US" sz="2000" b="1" dirty="0" smtClean="0"/>
              <a:t>Oregon’s Crater Lake is the deepest in the U.S. and Hells Canyon is the deepest canyon. </a:t>
            </a:r>
            <a:endParaRPr lang="en-US" sz="2000" b="1" dirty="0"/>
          </a:p>
        </p:txBody>
      </p:sp>
      <p:pic>
        <p:nvPicPr>
          <p:cNvPr id="38914" name="Picture 2" descr="C:\Users\Owner\AppData\Local\Microsoft\Windows\Temporary Internet Files\Content.IE5\A6J9WN8Y\MC900189301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76200"/>
            <a:ext cx="8077200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4484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648200"/>
            <a:ext cx="6400800" cy="1981200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Did you know that…</a:t>
            </a:r>
          </a:p>
          <a:p>
            <a:r>
              <a:rPr lang="en-US" sz="2000" b="1" dirty="0" smtClean="0"/>
              <a:t>The capital of Pennsylvania is Harrisburg. </a:t>
            </a:r>
          </a:p>
          <a:p>
            <a:r>
              <a:rPr lang="en-US" sz="2000" b="1" dirty="0" smtClean="0"/>
              <a:t>Pennsylvania is nicknamed “The Keystone State.” </a:t>
            </a:r>
          </a:p>
          <a:p>
            <a:r>
              <a:rPr lang="en-US" sz="2000" b="1" dirty="0" smtClean="0"/>
              <a:t>The first oil well in the world was drilled near Titusville, Pa., in 1859. </a:t>
            </a:r>
            <a:endParaRPr lang="en-US" sz="2000" b="1" dirty="0"/>
          </a:p>
        </p:txBody>
      </p:sp>
      <p:pic>
        <p:nvPicPr>
          <p:cNvPr id="39938" name="Picture 2" descr="C:\Users\Owner\AppData\Local\Microsoft\Windows\Temporary Internet Files\Content.IE5\DP023LNY\MC900189302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"/>
            <a:ext cx="8153400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3223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More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72000"/>
            <a:ext cx="6400800" cy="1905000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Did you know that…</a:t>
            </a:r>
          </a:p>
          <a:p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The capital of Arizona is Phoenix. </a:t>
            </a:r>
          </a:p>
          <a:p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Arizona is nicknamed “The Grand Canyon State.”</a:t>
            </a:r>
          </a:p>
          <a:p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The Grand Canyon is  more than 200 miles </a:t>
            </a:r>
          </a:p>
          <a:p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long and one mile deep. </a:t>
            </a:r>
          </a:p>
          <a:p>
            <a:endParaRPr lang="en-US" sz="2400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3074" name="Picture 2" descr="C:\Users\Owner\AppData\Local\Microsoft\Windows\Temporary Internet Files\Content.IE5\A6J9WN8Y\MC900189261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8599"/>
            <a:ext cx="8000999" cy="4117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1014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00600"/>
            <a:ext cx="6400800" cy="1752600"/>
          </a:xfrm>
        </p:spPr>
        <p:txBody>
          <a:bodyPr>
            <a:normAutofit lnSpcReduction="10000"/>
          </a:bodyPr>
          <a:lstStyle/>
          <a:p>
            <a:r>
              <a:rPr lang="en-US" sz="2000" b="1" dirty="0" smtClean="0"/>
              <a:t>Did you know that…</a:t>
            </a:r>
          </a:p>
          <a:p>
            <a:r>
              <a:rPr lang="en-US" sz="2000" b="1" dirty="0" smtClean="0"/>
              <a:t>The capital of Rhode Island is Providence. </a:t>
            </a:r>
          </a:p>
          <a:p>
            <a:r>
              <a:rPr lang="en-US" sz="2000" b="1" dirty="0" smtClean="0"/>
              <a:t>Rhode Island’s nickname is “The Ocean State.” </a:t>
            </a:r>
          </a:p>
          <a:p>
            <a:r>
              <a:rPr lang="en-US" sz="2000" b="1" dirty="0" smtClean="0"/>
              <a:t>The </a:t>
            </a:r>
            <a:r>
              <a:rPr lang="en-US" sz="2000" b="1" dirty="0" err="1" smtClean="0"/>
              <a:t>Touro</a:t>
            </a:r>
            <a:r>
              <a:rPr lang="en-US" sz="2000" b="1" dirty="0" smtClean="0"/>
              <a:t> Synagogue, in Newport, is the oldest synagogue in the nation. </a:t>
            </a:r>
            <a:endParaRPr lang="en-US" sz="2000" b="1" dirty="0"/>
          </a:p>
        </p:txBody>
      </p:sp>
      <p:pic>
        <p:nvPicPr>
          <p:cNvPr id="40962" name="Picture 2" descr="C:\Users\Owner\AppData\Local\Microsoft\Windows\Temporary Internet Files\Content.IE5\A6J9WN8Y\MC900189306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0"/>
            <a:ext cx="8001000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9896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029200"/>
            <a:ext cx="6400800" cy="1676400"/>
          </a:xfrm>
        </p:spPr>
        <p:txBody>
          <a:bodyPr>
            <a:normAutofit lnSpcReduction="10000"/>
          </a:bodyPr>
          <a:lstStyle/>
          <a:p>
            <a:r>
              <a:rPr lang="en-US" sz="2000" b="1" dirty="0" smtClean="0"/>
              <a:t>Did you know that…</a:t>
            </a:r>
          </a:p>
          <a:p>
            <a:r>
              <a:rPr lang="en-US" sz="2000" b="1" dirty="0" smtClean="0"/>
              <a:t>The capital of South Carolina is Columbia. </a:t>
            </a:r>
          </a:p>
          <a:p>
            <a:r>
              <a:rPr lang="en-US" sz="2000" b="1" dirty="0" smtClean="0"/>
              <a:t>South Carolina is nicknamed “The Palmetto State.” </a:t>
            </a:r>
          </a:p>
          <a:p>
            <a:r>
              <a:rPr lang="en-US" sz="2000" b="1" dirty="0" smtClean="0"/>
              <a:t>The American Civil War began with the attack on Fort Sumter in Charleston Harbor. </a:t>
            </a:r>
            <a:endParaRPr lang="en-US" sz="2000" b="1" dirty="0"/>
          </a:p>
        </p:txBody>
      </p:sp>
      <p:pic>
        <p:nvPicPr>
          <p:cNvPr id="41986" name="Picture 2" descr="C:\Users\Owner\AppData\Local\Microsoft\Windows\Temporary Internet Files\Content.IE5\DP023LNY\MC900189308[2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04800"/>
            <a:ext cx="8281416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6034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2209800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Did you know that…</a:t>
            </a:r>
          </a:p>
          <a:p>
            <a:r>
              <a:rPr lang="en-US" sz="2000" b="1" dirty="0" smtClean="0"/>
              <a:t>The capital of South Dakota is Pierre. </a:t>
            </a:r>
          </a:p>
          <a:p>
            <a:r>
              <a:rPr lang="en-US" sz="2000" b="1" dirty="0" smtClean="0"/>
              <a:t>South Dakota is nicknamed “The Coyote State.” </a:t>
            </a:r>
          </a:p>
          <a:p>
            <a:r>
              <a:rPr lang="en-US" sz="2000" b="1" dirty="0" smtClean="0"/>
              <a:t>Mt. Rushmore has the faces of 4 presidents sculpted into the side of the mountain: Washington; Jefferson; Theodore Roosevelt; and Lincoln. </a:t>
            </a:r>
            <a:endParaRPr lang="en-US" sz="2000" b="1" dirty="0"/>
          </a:p>
        </p:txBody>
      </p:sp>
      <p:pic>
        <p:nvPicPr>
          <p:cNvPr id="43010" name="Picture 2" descr="C:\Users\Owner\AppData\Local\Microsoft\Windows\Temporary Internet Files\Content.IE5\MHJOEC6W\MC900189309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93" y="152400"/>
            <a:ext cx="8001000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17700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72000"/>
            <a:ext cx="6400800" cy="1600200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Did you know that…</a:t>
            </a:r>
          </a:p>
          <a:p>
            <a:r>
              <a:rPr lang="en-US" sz="2000" b="1" dirty="0" smtClean="0"/>
              <a:t>The capital of Tennessee is Nashville. </a:t>
            </a:r>
          </a:p>
          <a:p>
            <a:r>
              <a:rPr lang="en-US" sz="2000" b="1" dirty="0" smtClean="0"/>
              <a:t>Tennessee is nicknamed “The Volunteer State.” </a:t>
            </a:r>
          </a:p>
          <a:p>
            <a:r>
              <a:rPr lang="en-US" sz="2000" b="1" dirty="0" smtClean="0"/>
              <a:t>Graceland, in Memphis, was the home of Elvis Presley. </a:t>
            </a:r>
            <a:endParaRPr lang="en-US" sz="2000" b="1" dirty="0"/>
          </a:p>
        </p:txBody>
      </p:sp>
      <p:pic>
        <p:nvPicPr>
          <p:cNvPr id="44034" name="Picture 2" descr="C:\Users\Owner\AppData\Local\Microsoft\Windows\Temporary Internet Files\Content.IE5\DP023LNY\MC90018931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0"/>
            <a:ext cx="7924800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4121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600200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Did you know that…</a:t>
            </a:r>
          </a:p>
          <a:p>
            <a:r>
              <a:rPr lang="en-US" sz="2000" b="1" dirty="0" smtClean="0"/>
              <a:t>The capital of Texas is Austin. </a:t>
            </a:r>
          </a:p>
          <a:p>
            <a:r>
              <a:rPr lang="en-US" sz="2000" b="1" dirty="0" smtClean="0"/>
              <a:t>Texas is nicknamed “The Lone Star State.”</a:t>
            </a:r>
          </a:p>
          <a:p>
            <a:r>
              <a:rPr lang="en-US" sz="2000" b="1" dirty="0" smtClean="0"/>
              <a:t>Texas has 254 counties, more than any other state. </a:t>
            </a:r>
          </a:p>
          <a:p>
            <a:endParaRPr lang="en-US" sz="2000" b="1" dirty="0"/>
          </a:p>
        </p:txBody>
      </p:sp>
      <p:pic>
        <p:nvPicPr>
          <p:cNvPr id="45058" name="Picture 2" descr="C:\Users\Owner\AppData\Local\Microsoft\Windows\Temporary Internet Files\Content.IE5\MHJOEC6W\MC900189311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400"/>
            <a:ext cx="81534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4780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48200"/>
            <a:ext cx="6400800" cy="1752600"/>
          </a:xfrm>
        </p:spPr>
        <p:txBody>
          <a:bodyPr>
            <a:normAutofit lnSpcReduction="10000"/>
          </a:bodyPr>
          <a:lstStyle/>
          <a:p>
            <a:r>
              <a:rPr lang="en-US" sz="2000" b="1" dirty="0" smtClean="0"/>
              <a:t>Did you know that…</a:t>
            </a:r>
          </a:p>
          <a:p>
            <a:r>
              <a:rPr lang="en-US" sz="2000" b="1" dirty="0" smtClean="0"/>
              <a:t>The capital of Utah is Salt Lake City. </a:t>
            </a:r>
          </a:p>
          <a:p>
            <a:r>
              <a:rPr lang="en-US" sz="2000" b="1" dirty="0" smtClean="0"/>
              <a:t>Utah is nicknamed “The Beehive State.” </a:t>
            </a:r>
          </a:p>
          <a:p>
            <a:r>
              <a:rPr lang="en-US" sz="2000" b="1" dirty="0" smtClean="0"/>
              <a:t>The Great Salt Lake is the largest salt lake in North America. </a:t>
            </a:r>
            <a:endParaRPr lang="en-US" sz="2000" b="1" dirty="0"/>
          </a:p>
        </p:txBody>
      </p:sp>
      <p:pic>
        <p:nvPicPr>
          <p:cNvPr id="46082" name="Picture 2" descr="C:\Users\Owner\AppData\Local\Microsoft\Windows\Temporary Internet Files\Content.IE5\NLXEN4QR\MC900189312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0"/>
            <a:ext cx="8077200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559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00600"/>
            <a:ext cx="6400800" cy="1676400"/>
          </a:xfrm>
        </p:spPr>
        <p:txBody>
          <a:bodyPr>
            <a:normAutofit lnSpcReduction="10000"/>
          </a:bodyPr>
          <a:lstStyle/>
          <a:p>
            <a:r>
              <a:rPr lang="en-US" sz="2000" b="1" dirty="0" smtClean="0"/>
              <a:t>Did you know that…</a:t>
            </a:r>
          </a:p>
          <a:p>
            <a:r>
              <a:rPr lang="en-US" sz="2000" b="1" dirty="0" smtClean="0"/>
              <a:t>The capital of Vermont is Montpelier. </a:t>
            </a:r>
          </a:p>
          <a:p>
            <a:r>
              <a:rPr lang="en-US" sz="2000" b="1" dirty="0" smtClean="0"/>
              <a:t>Vermont is nicknamed “The Green Mountain State.” </a:t>
            </a:r>
          </a:p>
          <a:p>
            <a:r>
              <a:rPr lang="en-US" sz="2000" b="1" dirty="0" smtClean="0"/>
              <a:t>Montpelier is the smallest U.S. state capital, measured by population.</a:t>
            </a:r>
            <a:endParaRPr lang="en-US" sz="2000" b="1" dirty="0"/>
          </a:p>
        </p:txBody>
      </p:sp>
      <p:pic>
        <p:nvPicPr>
          <p:cNvPr id="47106" name="Picture 2" descr="C:\Users\Owner\AppData\Local\Microsoft\Windows\Temporary Internet Files\Content.IE5\MHJOEC6W\MC900189313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400"/>
            <a:ext cx="8077200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88333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6400800" cy="1828800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Did you know that…</a:t>
            </a:r>
          </a:p>
          <a:p>
            <a:r>
              <a:rPr lang="en-US" sz="2000" b="1" dirty="0" smtClean="0"/>
              <a:t>The capital of Virginia is Richmond. </a:t>
            </a:r>
          </a:p>
          <a:p>
            <a:r>
              <a:rPr lang="en-US" sz="2000" b="1" dirty="0" smtClean="0"/>
              <a:t>Virginia is nicknamed “The Old Dominion.” </a:t>
            </a:r>
          </a:p>
          <a:p>
            <a:r>
              <a:rPr lang="en-US" sz="2000" b="1" dirty="0" smtClean="0"/>
              <a:t>Arlington National Cemetery is located in Virginia, across the Potomac River from Washington, D.C. </a:t>
            </a:r>
            <a:endParaRPr lang="en-US" sz="2000" b="1" dirty="0"/>
          </a:p>
        </p:txBody>
      </p:sp>
      <p:pic>
        <p:nvPicPr>
          <p:cNvPr id="48130" name="Picture 2" descr="C:\Users\Owner\AppData\Local\Microsoft\Windows\Temporary Internet Files\Content.IE5\DP023LNY\MC900189314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76200"/>
            <a:ext cx="8153400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9626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00600"/>
            <a:ext cx="6400800" cy="1447800"/>
          </a:xfrm>
        </p:spPr>
        <p:txBody>
          <a:bodyPr>
            <a:normAutofit lnSpcReduction="10000"/>
          </a:bodyPr>
          <a:lstStyle/>
          <a:p>
            <a:r>
              <a:rPr lang="en-US" sz="2000" b="1" dirty="0" smtClean="0"/>
              <a:t>Did you know that…</a:t>
            </a:r>
          </a:p>
          <a:p>
            <a:r>
              <a:rPr lang="en-US" sz="2000" b="1" dirty="0" smtClean="0"/>
              <a:t>The capital of Washington is Olympia. </a:t>
            </a:r>
          </a:p>
          <a:p>
            <a:r>
              <a:rPr lang="en-US" sz="2000" b="1" dirty="0" smtClean="0"/>
              <a:t>Washington is nicknamed “The Evergreen State.” </a:t>
            </a:r>
          </a:p>
          <a:p>
            <a:r>
              <a:rPr lang="en-US" sz="2000" b="1" dirty="0" smtClean="0"/>
              <a:t>The Olympic Peninsula contains a rain forest. </a:t>
            </a:r>
            <a:endParaRPr lang="en-US" sz="2000" b="1" dirty="0"/>
          </a:p>
        </p:txBody>
      </p:sp>
      <p:pic>
        <p:nvPicPr>
          <p:cNvPr id="49154" name="Picture 2" descr="C:\Users\Owner\AppData\Local\Microsoft\Windows\Temporary Internet Files\Content.IE5\A6J9WN8Y\MC900189315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488" y="0"/>
            <a:ext cx="8077200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52173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676400"/>
          </a:xfrm>
        </p:spPr>
        <p:txBody>
          <a:bodyPr>
            <a:normAutofit lnSpcReduction="10000"/>
          </a:bodyPr>
          <a:lstStyle/>
          <a:p>
            <a:r>
              <a:rPr lang="en-US" sz="2000" b="1" dirty="0" smtClean="0"/>
              <a:t>Did you know that…</a:t>
            </a:r>
          </a:p>
          <a:p>
            <a:r>
              <a:rPr lang="en-US" sz="2000" b="1" dirty="0" smtClean="0"/>
              <a:t>The capital of West Virginia is Charleston. </a:t>
            </a:r>
          </a:p>
          <a:p>
            <a:r>
              <a:rPr lang="en-US" sz="2000" b="1" dirty="0" smtClean="0"/>
              <a:t>West Virginia is nicknamed “The Mountain State.” </a:t>
            </a:r>
          </a:p>
          <a:p>
            <a:r>
              <a:rPr lang="en-US" sz="2000" b="1" dirty="0" smtClean="0"/>
              <a:t>In 1861, West Virginia seceded from Virginia because Virginia seceded from the Union. </a:t>
            </a:r>
            <a:endParaRPr lang="en-US" sz="2000" b="1" dirty="0"/>
          </a:p>
        </p:txBody>
      </p:sp>
      <p:pic>
        <p:nvPicPr>
          <p:cNvPr id="50178" name="Picture 2" descr="C:\Users\Owner\AppData\Local\Microsoft\Windows\Temporary Internet Files\Content.IE5\DP023LNY\MC900189316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400"/>
            <a:ext cx="8001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5223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72000"/>
            <a:ext cx="6400800" cy="1752600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Did you know that…</a:t>
            </a:r>
          </a:p>
          <a:p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The capital of Arkansas is Little Rock. </a:t>
            </a:r>
          </a:p>
          <a:p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Arkansas is nicknamed “The Razorback State.” </a:t>
            </a:r>
          </a:p>
          <a:p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Diamonds are mined at Crater of Diamonds, </a:t>
            </a:r>
          </a:p>
          <a:p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North America’s only diamond mine. </a:t>
            </a:r>
            <a:endParaRPr lang="en-US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5122" name="Picture 2" descr="C:\Users\Owner\AppData\Local\Microsoft\Windows\Temporary Internet Files\Content.IE5\A6J9WN8Y\MC900189262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82" y="304800"/>
            <a:ext cx="7922217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7599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676400"/>
          </a:xfrm>
        </p:spPr>
        <p:txBody>
          <a:bodyPr>
            <a:normAutofit lnSpcReduction="10000"/>
          </a:bodyPr>
          <a:lstStyle/>
          <a:p>
            <a:r>
              <a:rPr lang="en-US" sz="2000" b="1" dirty="0" smtClean="0"/>
              <a:t>Did you know that…</a:t>
            </a:r>
          </a:p>
          <a:p>
            <a:r>
              <a:rPr lang="en-US" sz="2000" b="1" dirty="0" smtClean="0"/>
              <a:t>The capital of Wisconsin is Madison. </a:t>
            </a:r>
          </a:p>
          <a:p>
            <a:r>
              <a:rPr lang="en-US" sz="2000" b="1" dirty="0" smtClean="0"/>
              <a:t>Wisconsin is nicknamed “The Badger State.” </a:t>
            </a:r>
          </a:p>
          <a:p>
            <a:r>
              <a:rPr lang="en-US" sz="2000" b="1" dirty="0" smtClean="0"/>
              <a:t>Green Bay is the smallest city with a professional football team. </a:t>
            </a:r>
            <a:endParaRPr lang="en-US" sz="2000" b="1" dirty="0"/>
          </a:p>
        </p:txBody>
      </p:sp>
      <p:pic>
        <p:nvPicPr>
          <p:cNvPr id="51202" name="Picture 2" descr="C:\Users\Owner\AppData\Local\Microsoft\Windows\Temporary Internet Files\Content.IE5\MHJOEC6W\MC900189317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76200"/>
            <a:ext cx="8382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43783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600200"/>
          </a:xfrm>
        </p:spPr>
        <p:txBody>
          <a:bodyPr>
            <a:normAutofit fontScale="92500" lnSpcReduction="10000"/>
          </a:bodyPr>
          <a:lstStyle/>
          <a:p>
            <a:r>
              <a:rPr lang="en-US" sz="2000" b="1" dirty="0" smtClean="0"/>
              <a:t>Did you know that…</a:t>
            </a:r>
          </a:p>
          <a:p>
            <a:r>
              <a:rPr lang="en-US" sz="2000" b="1" dirty="0" smtClean="0"/>
              <a:t>The capital of Wyoming is Cheyenne. </a:t>
            </a:r>
          </a:p>
          <a:p>
            <a:r>
              <a:rPr lang="en-US" sz="2000" b="1" dirty="0" smtClean="0"/>
              <a:t>Wyoming is nicknamed “The Cowboy State.” </a:t>
            </a:r>
          </a:p>
          <a:p>
            <a:r>
              <a:rPr lang="en-US" sz="2000" b="1" dirty="0" smtClean="0"/>
              <a:t>In 1869, Wyoming was the first state in the Union to give women the right to vote. </a:t>
            </a:r>
            <a:endParaRPr lang="en-US" sz="2000" b="1" dirty="0"/>
          </a:p>
        </p:txBody>
      </p:sp>
      <p:pic>
        <p:nvPicPr>
          <p:cNvPr id="52226" name="Picture 2" descr="C:\Users\Owner\AppData\Local\Microsoft\Windows\Temporary Internet Files\Content.IE5\DP023LNY\MC900189318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76200"/>
            <a:ext cx="8153400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4020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257800"/>
            <a:ext cx="6400800" cy="1447800"/>
          </a:xfrm>
        </p:spPr>
        <p:txBody>
          <a:bodyPr>
            <a:normAutofit lnSpcReduction="10000"/>
          </a:bodyPr>
          <a:lstStyle/>
          <a:p>
            <a:r>
              <a:rPr lang="en-US" sz="2000" b="1" dirty="0" smtClean="0"/>
              <a:t>Source: </a:t>
            </a:r>
          </a:p>
          <a:p>
            <a:pPr algn="l"/>
            <a:r>
              <a:rPr lang="en-US" sz="2000" b="1" dirty="0" smtClean="0"/>
              <a:t>Rosenberg, Matthew T. &amp; Jennifer E., </a:t>
            </a:r>
            <a:r>
              <a:rPr lang="en-US" sz="2000" b="1" i="1" dirty="0" smtClean="0"/>
              <a:t>The Geography Bee </a:t>
            </a:r>
          </a:p>
          <a:p>
            <a:pPr algn="l"/>
            <a:r>
              <a:rPr lang="en-US" sz="2000" b="1" i="1" dirty="0" smtClean="0"/>
              <a:t>Complete Preparation Handbook</a:t>
            </a:r>
            <a:r>
              <a:rPr lang="en-US" sz="2000" b="1" dirty="0" smtClean="0"/>
              <a:t>, Three Rivers Press, New </a:t>
            </a:r>
          </a:p>
          <a:p>
            <a:pPr algn="l"/>
            <a:r>
              <a:rPr lang="en-US" sz="2000" b="1" dirty="0"/>
              <a:t> </a:t>
            </a:r>
            <a:r>
              <a:rPr lang="en-US" sz="2000" b="1" dirty="0" smtClean="0"/>
              <a:t>York, N.Y., 2002  </a:t>
            </a:r>
            <a:endParaRPr lang="en-US" sz="2000" b="1" dirty="0"/>
          </a:p>
        </p:txBody>
      </p:sp>
      <p:pic>
        <p:nvPicPr>
          <p:cNvPr id="53250" name="Picture 2" descr="C:\Users\Owner\AppData\Local\Microsoft\Windows\Temporary Internet Files\Content.IE5\DP023LNY\MC900233956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590" y="15498"/>
            <a:ext cx="7772400" cy="5394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10557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648200"/>
            <a:ext cx="8153400" cy="1905000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Did you know that…</a:t>
            </a:r>
          </a:p>
          <a:p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The capital of California is Sacramento. </a:t>
            </a:r>
          </a:p>
          <a:p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California is nicknamed “The Golden State.” </a:t>
            </a:r>
          </a:p>
          <a:p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Death Valley has the lowest point in North America and the highest temperature ever recorded in the U.S.A.</a:t>
            </a:r>
            <a:endParaRPr lang="en-US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6146" name="Picture 2" descr="C:\Users\Owner\AppData\Local\Microsoft\Windows\Temporary Internet Files\Content.IE5\A6J9WN8Y\MC900189264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2400"/>
            <a:ext cx="7924800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040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4648200"/>
            <a:ext cx="8458200" cy="1752600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Did you know that…</a:t>
            </a:r>
          </a:p>
          <a:p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The capital of Colorado is Denver. </a:t>
            </a:r>
          </a:p>
          <a:p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Colorado is nicknamed “The Centennial State” because it became a U.S. state in 1876. </a:t>
            </a:r>
          </a:p>
          <a:p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Prehistoric cliff dwellings are in Mesa Verde National Park.</a:t>
            </a:r>
            <a:endParaRPr lang="en-US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7170" name="Picture 2" descr="C:\Users\Owner\AppData\Local\Microsoft\Windows\Temporary Internet Files\Content.IE5\MHJOEC6W\MC900189265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437" y="304800"/>
            <a:ext cx="8001000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97227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876800"/>
            <a:ext cx="6400800" cy="1600200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Did you know that…</a:t>
            </a:r>
          </a:p>
          <a:p>
            <a:r>
              <a:rPr lang="en-US" sz="2000" b="1" dirty="0" smtClean="0"/>
              <a:t>The capital of Connecticut is Hartford. </a:t>
            </a:r>
          </a:p>
          <a:p>
            <a:r>
              <a:rPr lang="en-US" sz="2000" b="1" dirty="0" smtClean="0"/>
              <a:t>Connecticut is nicknamed “The Constitution State.” </a:t>
            </a:r>
          </a:p>
          <a:p>
            <a:r>
              <a:rPr lang="en-US" sz="2000" b="1" dirty="0" smtClean="0"/>
              <a:t>The U.S. Coast Guard Academy is located in New London.</a:t>
            </a:r>
            <a:endParaRPr lang="en-US" sz="2000" b="1" dirty="0"/>
          </a:p>
        </p:txBody>
      </p:sp>
      <p:pic>
        <p:nvPicPr>
          <p:cNvPr id="8194" name="Picture 2" descr="C:\Users\Owner\AppData\Local\Microsoft\Windows\Temporary Internet Files\Content.IE5\MHJOEC6W\MC900189266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26756"/>
            <a:ext cx="7924800" cy="4473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0210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1600200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Did you know that…</a:t>
            </a:r>
          </a:p>
          <a:p>
            <a:r>
              <a:rPr lang="en-US" sz="2000" b="1" dirty="0" smtClean="0"/>
              <a:t>The capital of Delaware is Dover. </a:t>
            </a:r>
          </a:p>
          <a:p>
            <a:r>
              <a:rPr lang="en-US" sz="2000" b="1" dirty="0" smtClean="0"/>
              <a:t>Delaware is nicknamed “The First State.” </a:t>
            </a:r>
          </a:p>
          <a:p>
            <a:r>
              <a:rPr lang="en-US" sz="2000" b="1" dirty="0" smtClean="0"/>
              <a:t>This state has the fewest number of counties (3) in the U.S.</a:t>
            </a:r>
            <a:endParaRPr lang="en-US" sz="2000" b="1" dirty="0"/>
          </a:p>
        </p:txBody>
      </p:sp>
      <p:pic>
        <p:nvPicPr>
          <p:cNvPr id="9218" name="Picture 2" descr="C:\Users\Owner\AppData\Local\Microsoft\Windows\Temporary Internet Files\Content.IE5\A6J9WN8Y\MC900189467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04800"/>
            <a:ext cx="7924800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032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</TotalTime>
  <Words>1911</Words>
  <Application>Microsoft Macintosh PowerPoint</Application>
  <PresentationFormat>On-screen Show (4:3)</PresentationFormat>
  <Paragraphs>214</Paragraphs>
  <Slides>52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Office Theme</vt:lpstr>
      <vt:lpstr>PowerPoint Presentation</vt:lpstr>
      <vt:lpstr>PowerPoint Presentation</vt:lpstr>
      <vt:lpstr>He </vt:lpstr>
      <vt:lpstr>More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m</cp:lastModifiedBy>
  <cp:revision>28</cp:revision>
  <dcterms:created xsi:type="dcterms:W3CDTF">2012-02-04T18:54:12Z</dcterms:created>
  <dcterms:modified xsi:type="dcterms:W3CDTF">2012-04-09T23:49:27Z</dcterms:modified>
</cp:coreProperties>
</file>