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4" r:id="rId3"/>
    <p:sldId id="257" r:id="rId4"/>
    <p:sldId id="266" r:id="rId5"/>
    <p:sldId id="265" r:id="rId6"/>
    <p:sldId id="259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64" autoAdjust="0"/>
  </p:normalViewPr>
  <p:slideViewPr>
    <p:cSldViewPr>
      <p:cViewPr varScale="1">
        <p:scale>
          <a:sx n="65" d="100"/>
          <a:sy n="65" d="100"/>
        </p:scale>
        <p:origin x="-188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3B759-2C63-468F-8D4E-F44D9A92D92F}" type="datetimeFigureOut">
              <a:rPr lang="en-US" smtClean="0"/>
              <a:t>7/26/13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FF08-FF76-4533-AFD1-03448A6AD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trips to</a:t>
            </a:r>
          </a:p>
          <a:p>
            <a:r>
              <a:rPr lang="en-US" dirty="0" smtClean="0"/>
              <a:t>--</a:t>
            </a:r>
            <a:r>
              <a:rPr lang="en-US" dirty="0" err="1" smtClean="0"/>
              <a:t>hartford</a:t>
            </a:r>
            <a:r>
              <a:rPr lang="en-US" dirty="0" smtClean="0"/>
              <a:t> history center with the</a:t>
            </a:r>
            <a:r>
              <a:rPr lang="en-US" baseline="0" dirty="0" smtClean="0"/>
              <a:t> center’s curator and a local historian who is very knowledgeable about all things Hartford</a:t>
            </a:r>
          </a:p>
          <a:p>
            <a:r>
              <a:rPr lang="en-US" baseline="0" dirty="0" smtClean="0"/>
              <a:t>--an interest center that contained a variety of books all about the history and architecture of </a:t>
            </a:r>
            <a:r>
              <a:rPr lang="en-US" baseline="0" dirty="0" err="1" smtClean="0"/>
              <a:t>hartford</a:t>
            </a:r>
            <a:r>
              <a:rPr lang="en-US" baseline="0" dirty="0" smtClean="0"/>
              <a:t> and it’s buildings</a:t>
            </a:r>
          </a:p>
          <a:p>
            <a:r>
              <a:rPr lang="en-US" baseline="0" dirty="0" smtClean="0"/>
              <a:t>--guest speakers from the butler-</a:t>
            </a:r>
            <a:r>
              <a:rPr lang="en-US" baseline="0" dirty="0" err="1" smtClean="0"/>
              <a:t>mccook</a:t>
            </a:r>
            <a:r>
              <a:rPr lang="en-US" baseline="0" dirty="0" smtClean="0"/>
              <a:t> house to discuss primary sources</a:t>
            </a:r>
          </a:p>
          <a:p>
            <a:r>
              <a:rPr lang="en-US" dirty="0" smtClean="0"/>
              <a:t>--ideas for next time I do the unit: bring</a:t>
            </a:r>
            <a:r>
              <a:rPr lang="en-US" baseline="0" dirty="0" smtClean="0"/>
              <a:t> in experts in the field of preservation such as someone from the Hartford Preservation Alliance, Jennifer </a:t>
            </a:r>
            <a:r>
              <a:rPr lang="en-US" baseline="0" dirty="0" err="1" smtClean="0"/>
              <a:t>Lanzing</a:t>
            </a:r>
            <a:r>
              <a:rPr lang="en-US" baseline="0" dirty="0" smtClean="0"/>
              <a:t> from the UCONN Library history </a:t>
            </a:r>
            <a:r>
              <a:rPr lang="en-US" baseline="0" dirty="0" err="1" smtClean="0"/>
              <a:t>dept</a:t>
            </a:r>
            <a:r>
              <a:rPr lang="en-US" baseline="0" dirty="0" smtClean="0"/>
              <a:t>, someone from the National Register of Historic Places</a:t>
            </a:r>
          </a:p>
          <a:p>
            <a:r>
              <a:rPr lang="en-US" baseline="0" dirty="0" smtClean="0"/>
              <a:t>--field trips to add could include: doing a walking tour of downtown Hartford where students are taking pictures of the buildings, a research trip to the CT state library and archives, a research trip to the </a:t>
            </a:r>
            <a:r>
              <a:rPr lang="en-US" baseline="0" dirty="0" err="1" smtClean="0"/>
              <a:t>Dodds</a:t>
            </a:r>
            <a:r>
              <a:rPr lang="en-US" baseline="0" dirty="0" smtClean="0"/>
              <a:t> Research Center at UCONN,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-primary/secondary source: locating,</a:t>
            </a:r>
            <a:r>
              <a:rPr lang="en-US" baseline="0" dirty="0" smtClean="0"/>
              <a:t> </a:t>
            </a:r>
            <a:r>
              <a:rPr lang="en-US" dirty="0" smtClean="0"/>
              <a:t>identifying</a:t>
            </a:r>
            <a:r>
              <a:rPr lang="en-US" baseline="0" dirty="0" smtClean="0"/>
              <a:t> and analyzing them</a:t>
            </a:r>
          </a:p>
          <a:p>
            <a:r>
              <a:rPr lang="en-US" baseline="0" dirty="0" smtClean="0"/>
              <a:t>-how to create interview questions</a:t>
            </a:r>
          </a:p>
          <a:p>
            <a:r>
              <a:rPr lang="en-US" baseline="0" dirty="0" smtClean="0"/>
              <a:t>-how to use the components of a non-fiction book such as table of contents and index</a:t>
            </a:r>
          </a:p>
          <a:p>
            <a:r>
              <a:rPr lang="en-US" baseline="0" dirty="0" smtClean="0"/>
              <a:t>-how to use historical context to make connections and understand history as a story</a:t>
            </a:r>
          </a:p>
          <a:p>
            <a:r>
              <a:rPr lang="en-US" baseline="0" dirty="0" smtClean="0"/>
              <a:t>-how to locate an expert/historian and then send an email</a:t>
            </a:r>
          </a:p>
          <a:p>
            <a:r>
              <a:rPr lang="en-US" baseline="0" dirty="0" smtClean="0"/>
              <a:t>-how to analyze old photographs and use clues to tell the story of the event in the photo</a:t>
            </a:r>
          </a:p>
          <a:p>
            <a:r>
              <a:rPr lang="en-US" baseline="0" dirty="0" smtClean="0"/>
              <a:t>-how to use the various components of a program called </a:t>
            </a:r>
            <a:r>
              <a:rPr lang="en-US" baseline="0" dirty="0" err="1" smtClean="0"/>
              <a:t>Photostory</a:t>
            </a:r>
            <a:r>
              <a:rPr lang="en-US" baseline="0" dirty="0" smtClean="0"/>
              <a:t> (import images, add transitions, </a:t>
            </a:r>
            <a:r>
              <a:rPr lang="en-US" baseline="0" dirty="0" err="1" smtClean="0"/>
              <a:t>narrate,add</a:t>
            </a:r>
            <a:r>
              <a:rPr lang="en-US" baseline="0" dirty="0" smtClean="0"/>
              <a:t> music)</a:t>
            </a:r>
          </a:p>
          <a:p>
            <a:r>
              <a:rPr lang="en-US" baseline="0" dirty="0" smtClean="0"/>
              <a:t>-how to generate questions for historical research and then locate sources to answer those questions</a:t>
            </a:r>
          </a:p>
          <a:p>
            <a:r>
              <a:rPr lang="en-US" baseline="0" dirty="0" smtClean="0"/>
              <a:t>-how to use </a:t>
            </a:r>
            <a:r>
              <a:rPr lang="en-US" baseline="0" dirty="0" err="1" smtClean="0"/>
              <a:t>powerpoint</a:t>
            </a:r>
            <a:r>
              <a:rPr lang="en-US" baseline="0" dirty="0" smtClean="0"/>
              <a:t> to create a slide and save as a JPEG interchange format in order to use as an image in presentation</a:t>
            </a:r>
          </a:p>
          <a:p>
            <a:r>
              <a:rPr lang="en-US" baseline="0" dirty="0" smtClean="0"/>
              <a:t>-how to write a script to help them with a phone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-primary/secondary source: locating,</a:t>
            </a:r>
            <a:r>
              <a:rPr lang="en-US" baseline="0" dirty="0" smtClean="0"/>
              <a:t> </a:t>
            </a:r>
            <a:r>
              <a:rPr lang="en-US" dirty="0" smtClean="0"/>
              <a:t>identifying</a:t>
            </a:r>
            <a:r>
              <a:rPr lang="en-US" baseline="0" dirty="0" smtClean="0"/>
              <a:t> and analyzing them</a:t>
            </a:r>
          </a:p>
          <a:p>
            <a:r>
              <a:rPr lang="en-US" baseline="0" dirty="0" smtClean="0"/>
              <a:t>-how to create interview questions</a:t>
            </a:r>
          </a:p>
          <a:p>
            <a:r>
              <a:rPr lang="en-US" baseline="0" dirty="0" smtClean="0"/>
              <a:t>-how to use the components of a non-fiction book such as table of contents and index</a:t>
            </a:r>
          </a:p>
          <a:p>
            <a:r>
              <a:rPr lang="en-US" baseline="0" dirty="0" smtClean="0"/>
              <a:t>-how to use historical context to make connections and understand history as a story</a:t>
            </a:r>
          </a:p>
          <a:p>
            <a:r>
              <a:rPr lang="en-US" baseline="0" dirty="0" smtClean="0"/>
              <a:t>-how to locate an expert/historian and then send an email</a:t>
            </a:r>
          </a:p>
          <a:p>
            <a:r>
              <a:rPr lang="en-US" baseline="0" dirty="0" smtClean="0"/>
              <a:t>-how to analyze old photographs and use clues to tell the story of the event in the photo</a:t>
            </a:r>
          </a:p>
          <a:p>
            <a:r>
              <a:rPr lang="en-US" baseline="0" dirty="0" smtClean="0"/>
              <a:t>-how to use the various components of a program called </a:t>
            </a:r>
            <a:r>
              <a:rPr lang="en-US" baseline="0" dirty="0" err="1" smtClean="0"/>
              <a:t>Photostory</a:t>
            </a:r>
            <a:r>
              <a:rPr lang="en-US" baseline="0" dirty="0" smtClean="0"/>
              <a:t> (import images, add transitions, </a:t>
            </a:r>
            <a:r>
              <a:rPr lang="en-US" baseline="0" dirty="0" err="1" smtClean="0"/>
              <a:t>narrate,add</a:t>
            </a:r>
            <a:r>
              <a:rPr lang="en-US" baseline="0" dirty="0" smtClean="0"/>
              <a:t> music)</a:t>
            </a:r>
          </a:p>
          <a:p>
            <a:r>
              <a:rPr lang="en-US" baseline="0" dirty="0" smtClean="0"/>
              <a:t>-how to generate questions for historical research and then locate sources to answer those questions</a:t>
            </a:r>
          </a:p>
          <a:p>
            <a:r>
              <a:rPr lang="en-US" baseline="0" dirty="0" smtClean="0"/>
              <a:t>-how to use </a:t>
            </a:r>
            <a:r>
              <a:rPr lang="en-US" baseline="0" dirty="0" err="1" smtClean="0"/>
              <a:t>powerpoint</a:t>
            </a:r>
            <a:r>
              <a:rPr lang="en-US" baseline="0" dirty="0" smtClean="0"/>
              <a:t> to create a slide and save as a JPEG interchange format in order to use as an image in presentation</a:t>
            </a:r>
          </a:p>
          <a:p>
            <a:r>
              <a:rPr lang="en-US" baseline="0" dirty="0" smtClean="0"/>
              <a:t>-how to write a script to help them with a phone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649224" y="2788920"/>
            <a:ext cx="8266176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2357120"/>
            <a:ext cx="3748088" cy="214376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2514600"/>
            <a:ext cx="3429000" cy="182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sz="3600" b="0" dirty="0"/>
            </a:lvl1pPr>
          </a:lstStyle>
          <a:p>
            <a:pPr lvl="0" algn="ct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53000"/>
            <a:ext cx="3429000" cy="1295400"/>
          </a:xfrm>
        </p:spPr>
        <p:txBody>
          <a:bodyPr anchor="ctr" anchorCtr="0"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758" y="167570"/>
            <a:ext cx="4656825" cy="2023963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sz="4400" dirty="0"/>
            </a:lvl1pPr>
          </a:lstStyle>
          <a:p>
            <a:pPr lvl="0" algn="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80000">
            <a:off x="4811290" y="2659443"/>
            <a:ext cx="3703911" cy="3864287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sz="2000" baseline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547938"/>
            <a:ext cx="3951755" cy="3700463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itchFamily="34" charset="0"/>
              <a:buNone/>
              <a:defRPr lang="en-US" sz="2800" dirty="0" smtClean="0">
                <a:effectLst/>
              </a:defRPr>
            </a:lvl1pPr>
          </a:lstStyle>
          <a:p>
            <a:pPr marL="0" lvl="0" indent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8" name="Rectangle 7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 anchorCtr="0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 b="0">
                <a:effectLst/>
              </a:defRPr>
            </a:lvl1pPr>
            <a:lvl2pPr marL="349250" indent="0">
              <a:buFontTx/>
              <a:buNone/>
              <a:defRPr/>
            </a:lvl2pPr>
            <a:lvl3pPr marL="631825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1969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350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7" name="Rectangle 6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 anchorCtr="0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7130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Grid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7/26/13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7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6200000">
            <a:off x="6032064" y="-1356876"/>
            <a:ext cx="1450260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89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8" y="1905000"/>
            <a:ext cx="7716839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Freeform 14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Freeform 15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60000">
            <a:off x="1252728" y="3566160"/>
            <a:ext cx="7324344" cy="1609344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2551176" y="4992624"/>
            <a:ext cx="6400800" cy="914400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Tx/>
              <a:buNone/>
              <a:defRPr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629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181599"/>
            <a:ext cx="4267200" cy="1447800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/>
            </a:lvl1pPr>
          </a:lstStyle>
          <a:p>
            <a:pPr lvl="0" algn="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28083"/>
            <a:ext cx="4343400" cy="3923271"/>
          </a:xfrm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258" y="1828800"/>
            <a:ext cx="4343400" cy="39232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 Same Side Corner Rectangle 10"/>
          <p:cNvSpPr/>
          <p:nvPr/>
        </p:nvSpPr>
        <p:spPr>
          <a:xfrm rot="5400000">
            <a:off x="1849727" y="3923851"/>
            <a:ext cx="667512" cy="43198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ound Same Side Corner Rectangle 11"/>
          <p:cNvSpPr/>
          <p:nvPr/>
        </p:nvSpPr>
        <p:spPr>
          <a:xfrm rot="16200000">
            <a:off x="6639740" y="-1566294"/>
            <a:ext cx="668595" cy="429279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4648" y="246063"/>
            <a:ext cx="3730752" cy="668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ctr">
              <a:buFont typeface="Arial" pitchFamily="34" charset="0"/>
              <a:buNone/>
              <a:defRPr lang="en-US" smtClean="0"/>
            </a:lvl1pPr>
          </a:lstStyle>
          <a:p>
            <a:pPr marL="0" lvl="0" indent="0" algn="ctr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4800" y="5749925"/>
            <a:ext cx="3733800" cy="6683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ctr">
              <a:buFont typeface="Arial" pitchFamily="34" charset="0"/>
              <a:buNone/>
              <a:defRPr lang="en-US" dirty="0" smtClean="0"/>
            </a:lvl1pPr>
          </a:lstStyle>
          <a:p>
            <a:pPr marL="0" lvl="0" indent="0" algn="ctr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 rotWithShape="1">
          <a:blip r:embed="rId18"/>
          <a:srcRect t="1703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16668"/>
          <a:stretch/>
        </p:blipFill>
        <p:spPr>
          <a:xfrm>
            <a:off x="0" y="0"/>
            <a:ext cx="2152254" cy="114291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16" y="658031"/>
            <a:ext cx="1509086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02B70FB-18ED-4CA5-8368-F946A6F2C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2058294" cy="42918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50130"/>
            <a:ext cx="1806118" cy="180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92AEC960-1F6D-44A9-80B8-39618AA04C59}" type="datetimeFigureOut">
              <a:rPr lang="en-US" smtClean="0"/>
              <a:pPr/>
              <a:t>7/26/13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2" r:id="rId3"/>
    <p:sldLayoutId id="2147483685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3" r:id="rId12"/>
    <p:sldLayoutId id="2147483684" r:id="rId13"/>
    <p:sldLayoutId id="2147483673" r:id="rId14"/>
    <p:sldLayoutId id="2147483674" r:id="rId15"/>
    <p:sldLayoutId id="2147483686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20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line Looking_east_toward_Hartford_Hartfor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79" y="-609600"/>
            <a:ext cx="962463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962400"/>
            <a:ext cx="8509947" cy="1612607"/>
          </a:xfrm>
        </p:spPr>
        <p:txBody>
          <a:bodyPr/>
          <a:lstStyle/>
          <a:p>
            <a:r>
              <a:rPr lang="en-US" dirty="0" smtClean="0"/>
              <a:t>Talking Buildings of Hartford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486400"/>
            <a:ext cx="8534400" cy="914400"/>
          </a:xfrm>
        </p:spPr>
        <p:txBody>
          <a:bodyPr/>
          <a:lstStyle/>
          <a:p>
            <a:r>
              <a:rPr lang="en-US" dirty="0" smtClean="0"/>
              <a:t>By: Melissa Thom and </a:t>
            </a:r>
            <a:r>
              <a:rPr lang="en-US" dirty="0" err="1" smtClean="0"/>
              <a:t>Renzulli</a:t>
            </a:r>
            <a:r>
              <a:rPr lang="en-US" dirty="0" smtClean="0"/>
              <a:t> Academy 4</a:t>
            </a:r>
            <a:r>
              <a:rPr lang="en-US" baseline="30000" dirty="0" smtClean="0"/>
              <a:t>th</a:t>
            </a:r>
            <a:r>
              <a:rPr lang="en-US" dirty="0" smtClean="0"/>
              <a:t> Graders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724400" y="524401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Authentic audiences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533400"/>
            <a:ext cx="1905000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Type 2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Skills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04800" y="533400"/>
            <a:ext cx="19050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Type I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Experiences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58000" y="297180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Primary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Sources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514600" y="2667000"/>
            <a:ext cx="19050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Local historians and experts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304800" y="525780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Team 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Work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 descr="CIMG4308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10" name="Picture Placeholder 9" descr="CIMG4300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16" name="Picture Placeholder 15" descr="CIMG4307.JPG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6" b="17926"/>
          <a:stretch>
            <a:fillRect/>
          </a:stretch>
        </p:blipFill>
        <p:spPr/>
      </p:pic>
      <p:pic>
        <p:nvPicPr>
          <p:cNvPr id="18" name="Picture Placeholder 17" descr="CIMG4299.JPG"/>
          <p:cNvPicPr>
            <a:picLocks noGrp="1" noChangeAspect="1"/>
          </p:cNvPicPr>
          <p:nvPr>
            <p:ph type="pic" sz="quarter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33" name="Picture Placeholder 32" descr="CIMG4422.JPG"/>
          <p:cNvPicPr>
            <a:picLocks noGrp="1" noChangeAspect="1"/>
          </p:cNvPicPr>
          <p:nvPr>
            <p:ph type="pic" sz="quarter" idx="2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 b="17951"/>
          <a:stretch>
            <a:fillRect/>
          </a:stretch>
        </p:blipFill>
        <p:spPr/>
      </p:pic>
      <p:pic>
        <p:nvPicPr>
          <p:cNvPr id="4" name="Picture Placeholder 3" descr="CIMG4306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 b="17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5" name="Precious My Movie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2343084"/>
            <a:ext cx="5994400" cy="4495800"/>
          </a:xfrm>
        </p:spPr>
      </p:pic>
      <p:pic>
        <p:nvPicPr>
          <p:cNvPr id="3" name="Picture 2" descr="CIMG430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259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4" name="Jesus aetna insurance building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2362200"/>
            <a:ext cx="6069013" cy="4495800"/>
          </a:xfrm>
        </p:spPr>
      </p:pic>
      <p:pic>
        <p:nvPicPr>
          <p:cNvPr id="6" name="Picture 5" descr="CIMG379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9" name="Thomas My Movie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33600"/>
            <a:ext cx="5994400" cy="4495800"/>
          </a:xfrm>
        </p:spPr>
      </p:pic>
      <p:pic>
        <p:nvPicPr>
          <p:cNvPr id="10" name="Picture 9" descr="CIMG43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are Type 1 Activities </a:t>
            </a:r>
            <a:br>
              <a:rPr lang="en-US" dirty="0" smtClean="0"/>
            </a:br>
            <a:r>
              <a:rPr lang="en-US" dirty="0" smtClean="0"/>
              <a:t>for this project?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Field Trips</a:t>
            </a:r>
          </a:p>
          <a:p>
            <a:r>
              <a:rPr lang="en-US" dirty="0" smtClean="0"/>
              <a:t>Guest Speakers</a:t>
            </a:r>
          </a:p>
          <a:p>
            <a:r>
              <a:rPr lang="en-US" dirty="0" smtClean="0"/>
              <a:t>Experts</a:t>
            </a:r>
          </a:p>
          <a:p>
            <a:r>
              <a:rPr lang="en-US" dirty="0" smtClean="0"/>
              <a:t>Exposure to high-interest books and materials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71800" y="6096000"/>
            <a:ext cx="45498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Wilson </a:t>
            </a:r>
            <a:r>
              <a:rPr lang="en-US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Faude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a well-known Hartford historian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Placeholder 4" descr="CIMG4295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63"/>
          <a:stretch>
            <a:fillRect/>
          </a:stretch>
        </p:blipFill>
        <p:spPr>
          <a:xfrm rot="180000">
            <a:off x="4822825" y="2151063"/>
            <a:ext cx="3703638" cy="3865562"/>
          </a:xfrm>
        </p:spPr>
      </p:pic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are Type 2 Activities </a:t>
            </a:r>
            <a:br>
              <a:rPr lang="en-US" dirty="0" smtClean="0"/>
            </a:br>
            <a:r>
              <a:rPr lang="en-US" dirty="0" smtClean="0"/>
              <a:t>for this project?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Lessons on how to be a historian</a:t>
            </a:r>
          </a:p>
          <a:p>
            <a:r>
              <a:rPr lang="en-US" dirty="0" smtClean="0"/>
              <a:t>Lessons on creating a multimedia product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096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secondary sources at the Hartford History Center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 descr="CIMG4300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-1981" r="5347" b="1981"/>
          <a:stretch/>
        </p:blipFill>
        <p:spPr>
          <a:xfrm rot="180000">
            <a:off x="4822983" y="2075476"/>
            <a:ext cx="3703911" cy="3864287"/>
          </a:xfrm>
        </p:spPr>
      </p:pic>
    </p:spTree>
    <p:extLst>
      <p:ext uri="{BB962C8B-B14F-4D97-AF65-F5344CB8AC3E}">
        <p14:creationId xmlns:p14="http://schemas.microsoft.com/office/powerpoint/2010/main" val="42945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makes this a Type 2.5 instead of a Type III?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Teacher-initiated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6096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a variety of community members including this reporter at the CECA Technology Expo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 descr="CIMG4427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15224"/>
          <a:stretch>
            <a:fillRect/>
          </a:stretch>
        </p:blipFill>
        <p:spPr>
          <a:xfrm rot="180000">
            <a:off x="5381484" y="2674374"/>
            <a:ext cx="3148500" cy="3284827"/>
          </a:xfrm>
        </p:spPr>
      </p:pic>
    </p:spTree>
    <p:extLst>
      <p:ext uri="{BB962C8B-B14F-4D97-AF65-F5344CB8AC3E}">
        <p14:creationId xmlns:p14="http://schemas.microsoft.com/office/powerpoint/2010/main" val="874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was this a Type III for ME??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CIMG430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508"/>
          <a:stretch/>
        </p:blipFill>
        <p:spPr>
          <a:xfrm rot="21338992">
            <a:off x="2076209" y="923884"/>
            <a:ext cx="4925710" cy="3340716"/>
          </a:xfrm>
        </p:spPr>
      </p:pic>
    </p:spTree>
    <p:extLst>
      <p:ext uri="{BB962C8B-B14F-4D97-AF65-F5344CB8AC3E}">
        <p14:creationId xmlns:p14="http://schemas.microsoft.com/office/powerpoint/2010/main" val="274281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t Business by Rieva Lesonsky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Hot Business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Hot Business by Rieva Lesonsky.potx</Template>
  <TotalTime>3843</TotalTime>
  <Words>642</Words>
  <Application>Microsoft Macintosh PowerPoint</Application>
  <PresentationFormat>On-screen Show (4:3)</PresentationFormat>
  <Paragraphs>66</Paragraphs>
  <Slides>9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Hot Business by Rieva Lesonsky</vt:lpstr>
      <vt:lpstr>Talking Buildings of Hartford</vt:lpstr>
      <vt:lpstr>PowerPoint Presentation</vt:lpstr>
      <vt:lpstr>Student Products</vt:lpstr>
      <vt:lpstr>Student Products</vt:lpstr>
      <vt:lpstr>Student Products</vt:lpstr>
      <vt:lpstr>What are Type 1 Activities  for this project?</vt:lpstr>
      <vt:lpstr>What are Type 2 Activities  for this project?</vt:lpstr>
      <vt:lpstr>What makes this a Type 2.5 instead of a Type III?</vt:lpstr>
      <vt:lpstr>How was this a Type III for ME??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Businesses to Start Now!</dc:title>
  <dc:subject/>
  <dc:creator/>
  <cp:keywords/>
  <dc:description/>
  <cp:lastModifiedBy>Melissa Thom</cp:lastModifiedBy>
  <cp:revision>78</cp:revision>
  <dcterms:created xsi:type="dcterms:W3CDTF">2010-05-28T00:09:10Z</dcterms:created>
  <dcterms:modified xsi:type="dcterms:W3CDTF">2013-07-26T18:53:31Z</dcterms:modified>
  <cp:category/>
</cp:coreProperties>
</file>